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70" r:id="rId10"/>
    <p:sldId id="268" r:id="rId11"/>
    <p:sldId id="269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6154" autoAdjust="0"/>
  </p:normalViewPr>
  <p:slideViewPr>
    <p:cSldViewPr snapToGrid="0">
      <p:cViewPr>
        <p:scale>
          <a:sx n="66" d="100"/>
          <a:sy n="66" d="100"/>
        </p:scale>
        <p:origin x="-84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ADCF-3D4A-4E02-B680-66E2929F2C7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0851-3E4C-4B98-B823-A10C0E683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6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ADCF-3D4A-4E02-B680-66E2929F2C7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0851-3E4C-4B98-B823-A10C0E683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4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ADCF-3D4A-4E02-B680-66E2929F2C7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0851-3E4C-4B98-B823-A10C0E683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36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ADCF-3D4A-4E02-B680-66E2929F2C7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0851-3E4C-4B98-B823-A10C0E683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ADCF-3D4A-4E02-B680-66E2929F2C7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0851-3E4C-4B98-B823-A10C0E683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2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ADCF-3D4A-4E02-B680-66E2929F2C7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0851-3E4C-4B98-B823-A10C0E683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1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ADCF-3D4A-4E02-B680-66E2929F2C7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0851-3E4C-4B98-B823-A10C0E683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0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ADCF-3D4A-4E02-B680-66E2929F2C7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0851-3E4C-4B98-B823-A10C0E683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0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ADCF-3D4A-4E02-B680-66E2929F2C7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0851-3E4C-4B98-B823-A10C0E683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4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ADCF-3D4A-4E02-B680-66E2929F2C7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0851-3E4C-4B98-B823-A10C0E683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23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ADCF-3D4A-4E02-B680-66E2929F2C7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0851-3E4C-4B98-B823-A10C0E683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1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4ADCF-3D4A-4E02-B680-66E2929F2C7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0851-3E4C-4B98-B823-A10C0E683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2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4" y="365125"/>
            <a:ext cx="9002486" cy="17975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Глазуновский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сельскохозяйственный техникум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45" y="2182985"/>
            <a:ext cx="5194213" cy="36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45829" y="2828836"/>
            <a:ext cx="4412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КОНЦЕПЦИЯ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 БРЕНДИРОВАНИЮ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мастерских по приоритетным группам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компетенций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9" y="380999"/>
            <a:ext cx="2114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70171" y="4680021"/>
            <a:ext cx="49203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Орловская область 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Глазуновский район п. Техникумовский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ул. Карла Маркса, д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2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0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ВИЗУАЛИЗАЦИЯ/МАСТЕРСКАЯ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1" y="1687908"/>
            <a:ext cx="9318172" cy="580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8"/>
            <a:ext cx="2114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40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86" y="365125"/>
            <a:ext cx="7304314" cy="1325563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ВИЗУАЛИЗАЦИЯ/МАСТЕРСКАЯ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8" y="1229631"/>
            <a:ext cx="9059228" cy="477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8"/>
            <a:ext cx="2114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448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ВИЗУАЛИЗАЦИЯ/МАСТЕРСКАЯ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6"/>
            <a:ext cx="2114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67" y="986972"/>
            <a:ext cx="8447576" cy="560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12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олотно 85"/>
          <p:cNvGrpSpPr/>
          <p:nvPr/>
        </p:nvGrpSpPr>
        <p:grpSpPr>
          <a:xfrm>
            <a:off x="8446512" y="1605546"/>
            <a:ext cx="9889645" cy="6033136"/>
            <a:chOff x="82395" y="133349"/>
            <a:chExt cx="9889645" cy="60331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086090" y="1045845"/>
              <a:ext cx="1885950" cy="5120640"/>
            </a:xfrm>
            <a:prstGeom prst="rect">
              <a:avLst/>
            </a:prstGeom>
          </p:spPr>
        </p:sp>
        <p:sp>
          <p:nvSpPr>
            <p:cNvPr id="6" name="Надпись 87"/>
            <p:cNvSpPr txBox="1"/>
            <p:nvPr/>
          </p:nvSpPr>
          <p:spPr>
            <a:xfrm>
              <a:off x="304800" y="133349"/>
              <a:ext cx="1504950" cy="487756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Мойка </a:t>
              </a:r>
              <a:r>
                <a:rPr lang="ru-RU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химостойкая</a:t>
              </a: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с сушилкой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Ламинарный бокс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Стол рабочий лабораторный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Стул лабораторный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Стол письменный лабораторный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Стол медицинский инструментальный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Холодильник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Зона преподавателя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Телевизор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Шкаф для хранения лабораторной посуды (4 </a:t>
              </a:r>
              <a:r>
                <a:rPr lang="ru-RU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шт</a:t>
              </a: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Шкаф для хранения реактивов (1 </a:t>
              </a:r>
              <a:r>
                <a:rPr lang="ru-RU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шт</a:t>
              </a: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Шкаф для одежды (1 </a:t>
              </a:r>
              <a:r>
                <a:rPr lang="ru-RU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шт</a:t>
              </a: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80000" y="180000"/>
              <a:ext cx="146685" cy="372745"/>
              <a:chOff x="0" y="0"/>
              <a:chExt cx="147219" cy="373069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0" y="0"/>
                <a:ext cx="147219" cy="180518"/>
                <a:chOff x="0" y="0"/>
                <a:chExt cx="257175" cy="276225"/>
              </a:xfrm>
            </p:grpSpPr>
            <p:sp>
              <p:nvSpPr>
                <p:cNvPr id="24" name="Прямоугольник 23"/>
                <p:cNvSpPr/>
                <p:nvPr/>
              </p:nvSpPr>
              <p:spPr>
                <a:xfrm>
                  <a:off x="0" y="0"/>
                  <a:ext cx="257175" cy="276225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Скругленный прямоугольник 24"/>
                <p:cNvSpPr/>
                <p:nvPr/>
              </p:nvSpPr>
              <p:spPr>
                <a:xfrm>
                  <a:off x="31664" y="25853"/>
                  <a:ext cx="204770" cy="222421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Блок-схема: узел 25"/>
                <p:cNvSpPr/>
                <p:nvPr/>
              </p:nvSpPr>
              <p:spPr>
                <a:xfrm>
                  <a:off x="169355" y="191787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0" name="Группа 19"/>
              <p:cNvGrpSpPr/>
              <p:nvPr/>
            </p:nvGrpSpPr>
            <p:grpSpPr>
              <a:xfrm flipV="1">
                <a:off x="0" y="192729"/>
                <a:ext cx="146685" cy="180340"/>
                <a:chOff x="0" y="192729"/>
                <a:chExt cx="257175" cy="276225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0" y="192729"/>
                  <a:ext cx="257175" cy="276225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Скругленный прямоугольник 21"/>
                <p:cNvSpPr/>
                <p:nvPr/>
              </p:nvSpPr>
              <p:spPr>
                <a:xfrm>
                  <a:off x="31665" y="218582"/>
                  <a:ext cx="204770" cy="222420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Блок-схема: узел 22"/>
                <p:cNvSpPr/>
                <p:nvPr/>
              </p:nvSpPr>
              <p:spPr>
                <a:xfrm>
                  <a:off x="169355" y="384517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8" name="Прямоугольник 7"/>
            <p:cNvSpPr/>
            <p:nvPr/>
          </p:nvSpPr>
          <p:spPr>
            <a:xfrm>
              <a:off x="153618" y="611598"/>
              <a:ext cx="199441" cy="35735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59984" y="1005864"/>
              <a:ext cx="193075" cy="31115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27329" y="1445529"/>
              <a:ext cx="125730" cy="114935"/>
            </a:xfrm>
            <a:prstGeom prst="flowChartConnector">
              <a:avLst/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48969" y="1702655"/>
              <a:ext cx="104090" cy="37486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48919" y="2242941"/>
              <a:ext cx="104140" cy="1409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3E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16576" y="2630592"/>
              <a:ext cx="152400" cy="171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53618" y="2908409"/>
              <a:ext cx="198060" cy="18592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48919" y="3113395"/>
              <a:ext cx="9660" cy="380365"/>
              <a:chOff x="0" y="0"/>
              <a:chExt cx="9660" cy="380390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0" y="0"/>
                <a:ext cx="0" cy="38039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9660" y="87782"/>
                <a:ext cx="0" cy="214851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Прямоугольник 15"/>
            <p:cNvSpPr/>
            <p:nvPr/>
          </p:nvSpPr>
          <p:spPr>
            <a:xfrm>
              <a:off x="82395" y="3884371"/>
              <a:ext cx="203200" cy="42428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27" name="Полотно 3"/>
          <p:cNvGrpSpPr/>
          <p:nvPr/>
        </p:nvGrpSpPr>
        <p:grpSpPr>
          <a:xfrm>
            <a:off x="2235093" y="1378995"/>
            <a:ext cx="8054137" cy="5447587"/>
            <a:chOff x="9728" y="33733"/>
            <a:chExt cx="8054137" cy="544758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070100" y="1111885"/>
              <a:ext cx="5993765" cy="4369435"/>
            </a:xfrm>
            <a:prstGeom prst="rect">
              <a:avLst/>
            </a:prstGeom>
            <a:noFill/>
            <a:ln w="38100">
              <a:noFill/>
              <a:prstDash val="solid"/>
            </a:ln>
          </p:spPr>
        </p:sp>
        <p:grpSp>
          <p:nvGrpSpPr>
            <p:cNvPr id="29" name="Группа 28"/>
            <p:cNvGrpSpPr/>
            <p:nvPr/>
          </p:nvGrpSpPr>
          <p:grpSpPr>
            <a:xfrm>
              <a:off x="9728" y="33733"/>
              <a:ext cx="5947086" cy="563958"/>
              <a:chOff x="9728" y="33733"/>
              <a:chExt cx="5947086" cy="563958"/>
            </a:xfrm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>
                <a:off x="9728" y="44747"/>
                <a:ext cx="5947086" cy="2823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>
                <a:off x="219470" y="246490"/>
                <a:ext cx="5528565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flipH="1">
                <a:off x="219470" y="235409"/>
                <a:ext cx="3496" cy="362282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20294" y="41551"/>
                <a:ext cx="0" cy="55614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>
                <a:off x="5742266" y="254107"/>
                <a:ext cx="1" cy="335251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flipV="1">
                <a:off x="5956814" y="33733"/>
                <a:ext cx="0" cy="55562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Группа 29"/>
            <p:cNvGrpSpPr/>
            <p:nvPr/>
          </p:nvGrpSpPr>
          <p:grpSpPr>
            <a:xfrm rot="10800000">
              <a:off x="20293" y="246490"/>
              <a:ext cx="5946776" cy="3935502"/>
              <a:chOff x="0" y="0"/>
              <a:chExt cx="5947087" cy="3935502"/>
            </a:xfrm>
          </p:grpSpPr>
          <p:cxnSp>
            <p:nvCxnSpPr>
              <p:cNvPr id="146" name="Прямая соединительная линия 145"/>
              <p:cNvCxnSpPr/>
              <p:nvPr/>
            </p:nvCxnSpPr>
            <p:spPr>
              <a:xfrm>
                <a:off x="0" y="11014"/>
                <a:ext cx="5947086" cy="2823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>
                <a:off x="209742" y="212757"/>
                <a:ext cx="5528565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/>
              <p:cNvCxnSpPr/>
              <p:nvPr/>
            </p:nvCxnSpPr>
            <p:spPr>
              <a:xfrm rot="10800000" flipH="1" flipV="1">
                <a:off x="213237" y="201675"/>
                <a:ext cx="5808" cy="3733827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rot="10800000" flipH="1">
                <a:off x="10256" y="7818"/>
                <a:ext cx="308" cy="36150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Прямая соединительная линия 149"/>
              <p:cNvCxnSpPr/>
              <p:nvPr/>
            </p:nvCxnSpPr>
            <p:spPr>
              <a:xfrm rot="10800000" flipH="1" flipV="1">
                <a:off x="5732538" y="220372"/>
                <a:ext cx="15362" cy="3537338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Прямая соединительная линия 150"/>
              <p:cNvCxnSpPr/>
              <p:nvPr/>
            </p:nvCxnSpPr>
            <p:spPr>
              <a:xfrm rot="10800000" flipV="1">
                <a:off x="4540842" y="21804"/>
                <a:ext cx="0" cy="19856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/>
              <p:cNvCxnSpPr/>
              <p:nvPr/>
            </p:nvCxnSpPr>
            <p:spPr>
              <a:xfrm rot="10800000">
                <a:off x="5947086" y="0"/>
                <a:ext cx="1" cy="364914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30"/>
            <p:cNvGrpSpPr/>
            <p:nvPr/>
          </p:nvGrpSpPr>
          <p:grpSpPr>
            <a:xfrm>
              <a:off x="4253656" y="3990887"/>
              <a:ext cx="450215" cy="156845"/>
              <a:chOff x="0" y="0"/>
              <a:chExt cx="450769" cy="157074"/>
            </a:xfrm>
          </p:grpSpPr>
          <p:sp>
            <p:nvSpPr>
              <p:cNvPr id="143" name="Прямоугольник 142"/>
              <p:cNvSpPr/>
              <p:nvPr/>
            </p:nvSpPr>
            <p:spPr>
              <a:xfrm>
                <a:off x="1984" y="0"/>
                <a:ext cx="448785" cy="1570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44" name="Прямая соединительная линия 143"/>
              <p:cNvCxnSpPr/>
              <p:nvPr/>
            </p:nvCxnSpPr>
            <p:spPr>
              <a:xfrm>
                <a:off x="0" y="106306"/>
                <a:ext cx="448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Прямая соединительная линия 144"/>
              <p:cNvCxnSpPr/>
              <p:nvPr/>
            </p:nvCxnSpPr>
            <p:spPr>
              <a:xfrm>
                <a:off x="0" y="42860"/>
                <a:ext cx="4483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/>
            <p:cNvGrpSpPr/>
            <p:nvPr/>
          </p:nvGrpSpPr>
          <p:grpSpPr>
            <a:xfrm>
              <a:off x="627759" y="3994418"/>
              <a:ext cx="450215" cy="156845"/>
              <a:chOff x="0" y="0"/>
              <a:chExt cx="450769" cy="157074"/>
            </a:xfrm>
          </p:grpSpPr>
          <p:sp>
            <p:nvSpPr>
              <p:cNvPr id="140" name="Прямоугольник 139"/>
              <p:cNvSpPr/>
              <p:nvPr/>
            </p:nvSpPr>
            <p:spPr>
              <a:xfrm>
                <a:off x="1984" y="0"/>
                <a:ext cx="448785" cy="1570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41" name="Прямая соединительная линия 140"/>
              <p:cNvCxnSpPr/>
              <p:nvPr/>
            </p:nvCxnSpPr>
            <p:spPr>
              <a:xfrm>
                <a:off x="0" y="106306"/>
                <a:ext cx="448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>
                <a:off x="0" y="42860"/>
                <a:ext cx="4483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/>
            <p:cNvGrpSpPr/>
            <p:nvPr/>
          </p:nvGrpSpPr>
          <p:grpSpPr>
            <a:xfrm>
              <a:off x="2925789" y="3990887"/>
              <a:ext cx="450215" cy="156845"/>
              <a:chOff x="0" y="0"/>
              <a:chExt cx="450769" cy="157074"/>
            </a:xfrm>
          </p:grpSpPr>
          <p:sp>
            <p:nvSpPr>
              <p:cNvPr id="137" name="Прямоугольник 136"/>
              <p:cNvSpPr/>
              <p:nvPr/>
            </p:nvSpPr>
            <p:spPr>
              <a:xfrm>
                <a:off x="1984" y="0"/>
                <a:ext cx="448785" cy="1570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38" name="Прямая соединительная линия 137"/>
              <p:cNvCxnSpPr/>
              <p:nvPr/>
            </p:nvCxnSpPr>
            <p:spPr>
              <a:xfrm>
                <a:off x="0" y="106306"/>
                <a:ext cx="448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>
                <a:off x="0" y="42860"/>
                <a:ext cx="4483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1967549" y="3972859"/>
              <a:ext cx="0" cy="198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441645" y="3969235"/>
              <a:ext cx="510723" cy="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441828" y="4174174"/>
              <a:ext cx="51054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Группа 36"/>
            <p:cNvGrpSpPr/>
            <p:nvPr/>
          </p:nvGrpSpPr>
          <p:grpSpPr>
            <a:xfrm>
              <a:off x="5566867" y="777775"/>
              <a:ext cx="147219" cy="373069"/>
              <a:chOff x="5566867" y="777775"/>
              <a:chExt cx="147219" cy="373069"/>
            </a:xfrm>
          </p:grpSpPr>
          <p:grpSp>
            <p:nvGrpSpPr>
              <p:cNvPr id="129" name="Группа 128"/>
              <p:cNvGrpSpPr/>
              <p:nvPr/>
            </p:nvGrpSpPr>
            <p:grpSpPr>
              <a:xfrm>
                <a:off x="5566867" y="777775"/>
                <a:ext cx="147219" cy="180518"/>
                <a:chOff x="4886325" y="1019175"/>
                <a:chExt cx="257175" cy="276225"/>
              </a:xfrm>
            </p:grpSpPr>
            <p:sp>
              <p:nvSpPr>
                <p:cNvPr id="134" name="Прямоугольник 133"/>
                <p:cNvSpPr/>
                <p:nvPr/>
              </p:nvSpPr>
              <p:spPr>
                <a:xfrm>
                  <a:off x="4886325" y="1019175"/>
                  <a:ext cx="257175" cy="276225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35" name="Скругленный прямоугольник 134"/>
                <p:cNvSpPr/>
                <p:nvPr/>
              </p:nvSpPr>
              <p:spPr>
                <a:xfrm>
                  <a:off x="4917988" y="1045029"/>
                  <a:ext cx="204771" cy="222422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36" name="Блок-схема: узел 135"/>
                <p:cNvSpPr/>
                <p:nvPr/>
              </p:nvSpPr>
              <p:spPr>
                <a:xfrm>
                  <a:off x="5055679" y="1210962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0" name="Группа 129"/>
              <p:cNvGrpSpPr/>
              <p:nvPr/>
            </p:nvGrpSpPr>
            <p:grpSpPr>
              <a:xfrm flipV="1">
                <a:off x="5566867" y="970504"/>
                <a:ext cx="146685" cy="180340"/>
                <a:chOff x="0" y="0"/>
                <a:chExt cx="257175" cy="276225"/>
              </a:xfrm>
            </p:grpSpPr>
            <p:sp>
              <p:nvSpPr>
                <p:cNvPr id="131" name="Прямоугольник 130"/>
                <p:cNvSpPr/>
                <p:nvPr/>
              </p:nvSpPr>
              <p:spPr>
                <a:xfrm>
                  <a:off x="0" y="0"/>
                  <a:ext cx="257175" cy="276225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32" name="Скругленный прямоугольник 131"/>
                <p:cNvSpPr/>
                <p:nvPr/>
              </p:nvSpPr>
              <p:spPr>
                <a:xfrm>
                  <a:off x="31664" y="25853"/>
                  <a:ext cx="204770" cy="222421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33" name="Блок-схема: узел 132"/>
                <p:cNvSpPr/>
                <p:nvPr/>
              </p:nvSpPr>
              <p:spPr>
                <a:xfrm>
                  <a:off x="169355" y="191788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38" name="Группа 37"/>
            <p:cNvGrpSpPr/>
            <p:nvPr/>
          </p:nvGrpSpPr>
          <p:grpSpPr>
            <a:xfrm>
              <a:off x="5566642" y="1532098"/>
              <a:ext cx="146685" cy="372745"/>
              <a:chOff x="0" y="0"/>
              <a:chExt cx="147219" cy="373069"/>
            </a:xfrm>
          </p:grpSpPr>
          <p:grpSp>
            <p:nvGrpSpPr>
              <p:cNvPr id="121" name="Группа 120"/>
              <p:cNvGrpSpPr/>
              <p:nvPr/>
            </p:nvGrpSpPr>
            <p:grpSpPr>
              <a:xfrm>
                <a:off x="0" y="0"/>
                <a:ext cx="147219" cy="180518"/>
                <a:chOff x="0" y="0"/>
                <a:chExt cx="257175" cy="276225"/>
              </a:xfrm>
            </p:grpSpPr>
            <p:sp>
              <p:nvSpPr>
                <p:cNvPr id="126" name="Прямоугольник 125"/>
                <p:cNvSpPr/>
                <p:nvPr/>
              </p:nvSpPr>
              <p:spPr>
                <a:xfrm>
                  <a:off x="0" y="0"/>
                  <a:ext cx="257175" cy="276225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27" name="Скругленный прямоугольник 126"/>
                <p:cNvSpPr/>
                <p:nvPr/>
              </p:nvSpPr>
              <p:spPr>
                <a:xfrm>
                  <a:off x="31664" y="25853"/>
                  <a:ext cx="204770" cy="222421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28" name="Блок-схема: узел 127"/>
                <p:cNvSpPr/>
                <p:nvPr/>
              </p:nvSpPr>
              <p:spPr>
                <a:xfrm>
                  <a:off x="169355" y="191787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22" name="Группа 121"/>
              <p:cNvGrpSpPr/>
              <p:nvPr/>
            </p:nvGrpSpPr>
            <p:grpSpPr>
              <a:xfrm flipV="1">
                <a:off x="0" y="192729"/>
                <a:ext cx="146685" cy="180340"/>
                <a:chOff x="0" y="192729"/>
                <a:chExt cx="257175" cy="276225"/>
              </a:xfrm>
            </p:grpSpPr>
            <p:sp>
              <p:nvSpPr>
                <p:cNvPr id="123" name="Прямоугольник 122"/>
                <p:cNvSpPr/>
                <p:nvPr/>
              </p:nvSpPr>
              <p:spPr>
                <a:xfrm>
                  <a:off x="0" y="192729"/>
                  <a:ext cx="257175" cy="276225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24" name="Скругленный прямоугольник 123"/>
                <p:cNvSpPr/>
                <p:nvPr/>
              </p:nvSpPr>
              <p:spPr>
                <a:xfrm>
                  <a:off x="31665" y="218582"/>
                  <a:ext cx="204770" cy="222420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25" name="Блок-схема: узел 124"/>
                <p:cNvSpPr/>
                <p:nvPr/>
              </p:nvSpPr>
              <p:spPr>
                <a:xfrm>
                  <a:off x="169355" y="384517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39" name="Группа 38"/>
            <p:cNvGrpSpPr/>
            <p:nvPr/>
          </p:nvGrpSpPr>
          <p:grpSpPr>
            <a:xfrm>
              <a:off x="5565578" y="1904843"/>
              <a:ext cx="146685" cy="372745"/>
              <a:chOff x="0" y="0"/>
              <a:chExt cx="147219" cy="373069"/>
            </a:xfrm>
          </p:grpSpPr>
          <p:grpSp>
            <p:nvGrpSpPr>
              <p:cNvPr id="113" name="Группа 112"/>
              <p:cNvGrpSpPr/>
              <p:nvPr/>
            </p:nvGrpSpPr>
            <p:grpSpPr>
              <a:xfrm>
                <a:off x="0" y="0"/>
                <a:ext cx="147219" cy="180518"/>
                <a:chOff x="0" y="0"/>
                <a:chExt cx="257175" cy="276225"/>
              </a:xfrm>
            </p:grpSpPr>
            <p:sp>
              <p:nvSpPr>
                <p:cNvPr id="118" name="Прямоугольник 117"/>
                <p:cNvSpPr/>
                <p:nvPr/>
              </p:nvSpPr>
              <p:spPr>
                <a:xfrm>
                  <a:off x="0" y="0"/>
                  <a:ext cx="257175" cy="276225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9" name="Скругленный прямоугольник 118"/>
                <p:cNvSpPr/>
                <p:nvPr/>
              </p:nvSpPr>
              <p:spPr>
                <a:xfrm>
                  <a:off x="31664" y="25853"/>
                  <a:ext cx="204770" cy="222421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20" name="Блок-схема: узел 119"/>
                <p:cNvSpPr/>
                <p:nvPr/>
              </p:nvSpPr>
              <p:spPr>
                <a:xfrm>
                  <a:off x="169355" y="191787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14" name="Группа 113"/>
              <p:cNvGrpSpPr/>
              <p:nvPr/>
            </p:nvGrpSpPr>
            <p:grpSpPr>
              <a:xfrm flipV="1">
                <a:off x="0" y="192729"/>
                <a:ext cx="146685" cy="180340"/>
                <a:chOff x="0" y="192729"/>
                <a:chExt cx="257175" cy="276225"/>
              </a:xfrm>
            </p:grpSpPr>
            <p:sp>
              <p:nvSpPr>
                <p:cNvPr id="115" name="Прямоугольник 114"/>
                <p:cNvSpPr/>
                <p:nvPr/>
              </p:nvSpPr>
              <p:spPr>
                <a:xfrm>
                  <a:off x="0" y="192729"/>
                  <a:ext cx="257175" cy="276225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6" name="Скругленный прямоугольник 115"/>
                <p:cNvSpPr/>
                <p:nvPr/>
              </p:nvSpPr>
              <p:spPr>
                <a:xfrm>
                  <a:off x="31665" y="218582"/>
                  <a:ext cx="204770" cy="222420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7" name="Блок-схема: узел 116"/>
                <p:cNvSpPr/>
                <p:nvPr/>
              </p:nvSpPr>
              <p:spPr>
                <a:xfrm>
                  <a:off x="169355" y="384517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40" name="Группа 39"/>
            <p:cNvGrpSpPr/>
            <p:nvPr/>
          </p:nvGrpSpPr>
          <p:grpSpPr>
            <a:xfrm>
              <a:off x="5566110" y="405030"/>
              <a:ext cx="146685" cy="372745"/>
              <a:chOff x="0" y="0"/>
              <a:chExt cx="147219" cy="373069"/>
            </a:xfrm>
          </p:grpSpPr>
          <p:grpSp>
            <p:nvGrpSpPr>
              <p:cNvPr id="105" name="Группа 104"/>
              <p:cNvGrpSpPr/>
              <p:nvPr/>
            </p:nvGrpSpPr>
            <p:grpSpPr>
              <a:xfrm>
                <a:off x="0" y="0"/>
                <a:ext cx="147219" cy="180518"/>
                <a:chOff x="0" y="0"/>
                <a:chExt cx="257175" cy="276225"/>
              </a:xfrm>
            </p:grpSpPr>
            <p:sp>
              <p:nvSpPr>
                <p:cNvPr id="110" name="Прямоугольник 109"/>
                <p:cNvSpPr/>
                <p:nvPr/>
              </p:nvSpPr>
              <p:spPr>
                <a:xfrm>
                  <a:off x="0" y="0"/>
                  <a:ext cx="257175" cy="276225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1" name="Скругленный прямоугольник 110"/>
                <p:cNvSpPr/>
                <p:nvPr/>
              </p:nvSpPr>
              <p:spPr>
                <a:xfrm>
                  <a:off x="31664" y="25853"/>
                  <a:ext cx="204770" cy="222421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2" name="Блок-схема: узел 111"/>
                <p:cNvSpPr/>
                <p:nvPr/>
              </p:nvSpPr>
              <p:spPr>
                <a:xfrm>
                  <a:off x="169355" y="191787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6" name="Группа 105"/>
              <p:cNvGrpSpPr/>
              <p:nvPr/>
            </p:nvGrpSpPr>
            <p:grpSpPr>
              <a:xfrm flipV="1">
                <a:off x="0" y="192729"/>
                <a:ext cx="146685" cy="180340"/>
                <a:chOff x="0" y="192729"/>
                <a:chExt cx="257175" cy="276225"/>
              </a:xfrm>
            </p:grpSpPr>
            <p:sp>
              <p:nvSpPr>
                <p:cNvPr id="107" name="Прямоугольник 106"/>
                <p:cNvSpPr/>
                <p:nvPr/>
              </p:nvSpPr>
              <p:spPr>
                <a:xfrm>
                  <a:off x="0" y="192729"/>
                  <a:ext cx="257175" cy="276225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8" name="Скругленный прямоугольник 107"/>
                <p:cNvSpPr/>
                <p:nvPr/>
              </p:nvSpPr>
              <p:spPr>
                <a:xfrm>
                  <a:off x="31665" y="218582"/>
                  <a:ext cx="204770" cy="222420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9" name="Блок-схема: узел 108"/>
                <p:cNvSpPr/>
                <p:nvPr/>
              </p:nvSpPr>
              <p:spPr>
                <a:xfrm>
                  <a:off x="169355" y="384517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41" name="Группа 40"/>
            <p:cNvGrpSpPr/>
            <p:nvPr/>
          </p:nvGrpSpPr>
          <p:grpSpPr>
            <a:xfrm>
              <a:off x="5567614" y="1150844"/>
              <a:ext cx="146685" cy="372745"/>
              <a:chOff x="0" y="0"/>
              <a:chExt cx="147219" cy="373069"/>
            </a:xfrm>
          </p:grpSpPr>
          <p:grpSp>
            <p:nvGrpSpPr>
              <p:cNvPr id="97" name="Группа 96"/>
              <p:cNvGrpSpPr/>
              <p:nvPr/>
            </p:nvGrpSpPr>
            <p:grpSpPr>
              <a:xfrm>
                <a:off x="0" y="0"/>
                <a:ext cx="147219" cy="180518"/>
                <a:chOff x="0" y="0"/>
                <a:chExt cx="257175" cy="276225"/>
              </a:xfrm>
            </p:grpSpPr>
            <p:sp>
              <p:nvSpPr>
                <p:cNvPr id="102" name="Прямоугольник 101"/>
                <p:cNvSpPr/>
                <p:nvPr/>
              </p:nvSpPr>
              <p:spPr>
                <a:xfrm>
                  <a:off x="0" y="0"/>
                  <a:ext cx="257175" cy="276225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3" name="Скругленный прямоугольник 102"/>
                <p:cNvSpPr/>
                <p:nvPr/>
              </p:nvSpPr>
              <p:spPr>
                <a:xfrm>
                  <a:off x="31664" y="25853"/>
                  <a:ext cx="204770" cy="222421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4" name="Блок-схема: узел 103"/>
                <p:cNvSpPr/>
                <p:nvPr/>
              </p:nvSpPr>
              <p:spPr>
                <a:xfrm>
                  <a:off x="169355" y="191787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8" name="Группа 97"/>
              <p:cNvGrpSpPr/>
              <p:nvPr/>
            </p:nvGrpSpPr>
            <p:grpSpPr>
              <a:xfrm flipV="1">
                <a:off x="0" y="192729"/>
                <a:ext cx="146685" cy="180340"/>
                <a:chOff x="0" y="192729"/>
                <a:chExt cx="257175" cy="276225"/>
              </a:xfrm>
            </p:grpSpPr>
            <p:sp>
              <p:nvSpPr>
                <p:cNvPr id="99" name="Прямоугольник 98"/>
                <p:cNvSpPr/>
                <p:nvPr/>
              </p:nvSpPr>
              <p:spPr>
                <a:xfrm>
                  <a:off x="0" y="192729"/>
                  <a:ext cx="257175" cy="276225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0" name="Скругленный прямоугольник 99"/>
                <p:cNvSpPr/>
                <p:nvPr/>
              </p:nvSpPr>
              <p:spPr>
                <a:xfrm>
                  <a:off x="31665" y="218582"/>
                  <a:ext cx="204770" cy="222420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1" name="Блок-схема: узел 100"/>
                <p:cNvSpPr/>
                <p:nvPr/>
              </p:nvSpPr>
              <p:spPr>
                <a:xfrm>
                  <a:off x="169355" y="384517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42" name="Прямоугольник 41"/>
            <p:cNvSpPr/>
            <p:nvPr/>
          </p:nvSpPr>
          <p:spPr>
            <a:xfrm>
              <a:off x="5605465" y="2931347"/>
              <a:ext cx="120650" cy="57785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026918" y="304800"/>
              <a:ext cx="152400" cy="171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2273300" y="304800"/>
              <a:ext cx="1265850" cy="165792"/>
              <a:chOff x="2273300" y="304800"/>
              <a:chExt cx="1265850" cy="165792"/>
            </a:xfrm>
          </p:grpSpPr>
          <p:sp>
            <p:nvSpPr>
              <p:cNvPr id="91" name="Прямоугольник 90"/>
              <p:cNvSpPr/>
              <p:nvPr/>
            </p:nvSpPr>
            <p:spPr>
              <a:xfrm>
                <a:off x="2273300" y="304800"/>
                <a:ext cx="203200" cy="1651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3335950" y="304800"/>
                <a:ext cx="203200" cy="1651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3120050" y="305492"/>
                <a:ext cx="203200" cy="1651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2910500" y="305492"/>
                <a:ext cx="203200" cy="1651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2695169" y="304800"/>
                <a:ext cx="203200" cy="1651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2485050" y="304800"/>
                <a:ext cx="203200" cy="1651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3539150" y="678612"/>
              <a:ext cx="1072330" cy="2267036"/>
              <a:chOff x="0" y="0"/>
              <a:chExt cx="1032850" cy="2486071"/>
            </a:xfrm>
          </p:grpSpPr>
          <p:grpSp>
            <p:nvGrpSpPr>
              <p:cNvPr id="74" name="Группа 73"/>
              <p:cNvGrpSpPr/>
              <p:nvPr/>
            </p:nvGrpSpPr>
            <p:grpSpPr>
              <a:xfrm>
                <a:off x="36279" y="6896"/>
                <a:ext cx="962355" cy="2479175"/>
                <a:chOff x="36279" y="6896"/>
                <a:chExt cx="951854" cy="2750836"/>
              </a:xfrm>
            </p:grpSpPr>
            <p:sp>
              <p:nvSpPr>
                <p:cNvPr id="79" name="Прямоугольник 78"/>
                <p:cNvSpPr/>
                <p:nvPr/>
              </p:nvSpPr>
              <p:spPr>
                <a:xfrm>
                  <a:off x="219125" y="6896"/>
                  <a:ext cx="292608" cy="680314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>
                <a:xfrm>
                  <a:off x="519827" y="2077647"/>
                  <a:ext cx="292100" cy="680085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1" name="Прямоугольник 80"/>
                <p:cNvSpPr/>
                <p:nvPr/>
              </p:nvSpPr>
              <p:spPr>
                <a:xfrm>
                  <a:off x="219125" y="2070332"/>
                  <a:ext cx="292100" cy="680085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>
                <a:xfrm>
                  <a:off x="174885" y="702027"/>
                  <a:ext cx="336848" cy="684000"/>
                </a:xfrm>
                <a:prstGeom prst="rect">
                  <a:avLst/>
                </a:prstGeom>
                <a:solidFill>
                  <a:schemeClr val="bg1"/>
                </a:solidFill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>
                <a:xfrm>
                  <a:off x="511733" y="7125"/>
                  <a:ext cx="292100" cy="680085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4" name="Прямоугольник 83"/>
                <p:cNvSpPr/>
                <p:nvPr/>
              </p:nvSpPr>
              <p:spPr>
                <a:xfrm>
                  <a:off x="511733" y="1393752"/>
                  <a:ext cx="328201" cy="683895"/>
                </a:xfrm>
                <a:prstGeom prst="rect">
                  <a:avLst/>
                </a:prstGeom>
                <a:solidFill>
                  <a:schemeClr val="bg1"/>
                </a:solidFill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>
                <a:xfrm>
                  <a:off x="179327" y="1393752"/>
                  <a:ext cx="331898" cy="683895"/>
                </a:xfrm>
                <a:prstGeom prst="rect">
                  <a:avLst/>
                </a:prstGeom>
                <a:solidFill>
                  <a:schemeClr val="bg1"/>
                </a:solidFill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>
                <a:xfrm>
                  <a:off x="511732" y="702132"/>
                  <a:ext cx="328202" cy="683895"/>
                </a:xfrm>
                <a:prstGeom prst="rect">
                  <a:avLst/>
                </a:prstGeom>
                <a:solidFill>
                  <a:schemeClr val="bg1"/>
                </a:solidFill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7" name="Блок-схема: узел 86"/>
                <p:cNvSpPr/>
                <p:nvPr/>
              </p:nvSpPr>
              <p:spPr>
                <a:xfrm>
                  <a:off x="867552" y="974111"/>
                  <a:ext cx="120581" cy="140677"/>
                </a:xfrm>
                <a:prstGeom prst="flowChart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8" name="Блок-схема: узел 87"/>
                <p:cNvSpPr/>
                <p:nvPr/>
              </p:nvSpPr>
              <p:spPr>
                <a:xfrm>
                  <a:off x="867552" y="1683014"/>
                  <a:ext cx="120015" cy="140335"/>
                </a:xfrm>
                <a:prstGeom prst="flowChart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9" name="Блок-схема: узел 88"/>
                <p:cNvSpPr/>
                <p:nvPr/>
              </p:nvSpPr>
              <p:spPr>
                <a:xfrm>
                  <a:off x="36279" y="1688952"/>
                  <a:ext cx="120015" cy="140335"/>
                </a:xfrm>
                <a:prstGeom prst="flowChart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90" name="Блок-схема: узел 89"/>
                <p:cNvSpPr/>
                <p:nvPr/>
              </p:nvSpPr>
              <p:spPr>
                <a:xfrm>
                  <a:off x="36279" y="974453"/>
                  <a:ext cx="120015" cy="140335"/>
                </a:xfrm>
                <a:prstGeom prst="flowChart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75" name="Прямоугольник 74"/>
              <p:cNvSpPr/>
              <p:nvPr/>
            </p:nvSpPr>
            <p:spPr>
              <a:xfrm>
                <a:off x="876152" y="0"/>
                <a:ext cx="121911" cy="1554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23E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19050" y="2315448"/>
                <a:ext cx="127000" cy="1549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23E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0" y="24033"/>
                <a:ext cx="127000" cy="1549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23E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905850" y="2324539"/>
                <a:ext cx="127000" cy="1549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23E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1937219" y="664397"/>
              <a:ext cx="1053023" cy="2266950"/>
              <a:chOff x="0" y="0"/>
              <a:chExt cx="1032850" cy="2486071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36279" y="6896"/>
                <a:ext cx="962355" cy="2479175"/>
                <a:chOff x="36279" y="6896"/>
                <a:chExt cx="951854" cy="2750836"/>
              </a:xfrm>
            </p:grpSpPr>
            <p:sp>
              <p:nvSpPr>
                <p:cNvPr id="62" name="Прямоугольник 61"/>
                <p:cNvSpPr/>
                <p:nvPr/>
              </p:nvSpPr>
              <p:spPr>
                <a:xfrm>
                  <a:off x="219126" y="6896"/>
                  <a:ext cx="292608" cy="680314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519826" y="2077647"/>
                  <a:ext cx="292100" cy="680085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4" name="Прямоугольник 63"/>
                <p:cNvSpPr/>
                <p:nvPr/>
              </p:nvSpPr>
              <p:spPr>
                <a:xfrm>
                  <a:off x="219126" y="2070331"/>
                  <a:ext cx="292100" cy="680085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" name="Прямоугольник 64"/>
                <p:cNvSpPr/>
                <p:nvPr/>
              </p:nvSpPr>
              <p:spPr>
                <a:xfrm>
                  <a:off x="174884" y="702027"/>
                  <a:ext cx="336848" cy="684000"/>
                </a:xfrm>
                <a:prstGeom prst="rect">
                  <a:avLst/>
                </a:prstGeom>
                <a:solidFill>
                  <a:schemeClr val="bg1"/>
                </a:solidFill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6" name="Прямоугольник 65"/>
                <p:cNvSpPr/>
                <p:nvPr/>
              </p:nvSpPr>
              <p:spPr>
                <a:xfrm>
                  <a:off x="511733" y="7125"/>
                  <a:ext cx="292100" cy="680085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7" name="Прямоугольник 66"/>
                <p:cNvSpPr/>
                <p:nvPr/>
              </p:nvSpPr>
              <p:spPr>
                <a:xfrm>
                  <a:off x="511733" y="1393752"/>
                  <a:ext cx="328201" cy="683895"/>
                </a:xfrm>
                <a:prstGeom prst="rect">
                  <a:avLst/>
                </a:prstGeom>
                <a:solidFill>
                  <a:schemeClr val="bg1"/>
                </a:solidFill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8" name="Прямоугольник 67"/>
                <p:cNvSpPr/>
                <p:nvPr/>
              </p:nvSpPr>
              <p:spPr>
                <a:xfrm>
                  <a:off x="179327" y="1393752"/>
                  <a:ext cx="331898" cy="683895"/>
                </a:xfrm>
                <a:prstGeom prst="rect">
                  <a:avLst/>
                </a:prstGeom>
                <a:solidFill>
                  <a:schemeClr val="bg1"/>
                </a:solidFill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9" name="Прямоугольник 68"/>
                <p:cNvSpPr/>
                <p:nvPr/>
              </p:nvSpPr>
              <p:spPr>
                <a:xfrm>
                  <a:off x="511732" y="702132"/>
                  <a:ext cx="328201" cy="683895"/>
                </a:xfrm>
                <a:prstGeom prst="rect">
                  <a:avLst/>
                </a:prstGeom>
                <a:solidFill>
                  <a:schemeClr val="bg1"/>
                </a:solidFill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0" name="Блок-схема: узел 69"/>
                <p:cNvSpPr/>
                <p:nvPr/>
              </p:nvSpPr>
              <p:spPr>
                <a:xfrm>
                  <a:off x="867552" y="974111"/>
                  <a:ext cx="120581" cy="140677"/>
                </a:xfrm>
                <a:prstGeom prst="flowChart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1" name="Блок-схема: узел 70"/>
                <p:cNvSpPr/>
                <p:nvPr/>
              </p:nvSpPr>
              <p:spPr>
                <a:xfrm>
                  <a:off x="867552" y="1683014"/>
                  <a:ext cx="120015" cy="140336"/>
                </a:xfrm>
                <a:prstGeom prst="flowChart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" name="Блок-схема: узел 71"/>
                <p:cNvSpPr/>
                <p:nvPr/>
              </p:nvSpPr>
              <p:spPr>
                <a:xfrm>
                  <a:off x="36279" y="1688952"/>
                  <a:ext cx="120015" cy="140336"/>
                </a:xfrm>
                <a:prstGeom prst="flowChart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3" name="Блок-схема: узел 72"/>
                <p:cNvSpPr/>
                <p:nvPr/>
              </p:nvSpPr>
              <p:spPr>
                <a:xfrm>
                  <a:off x="36279" y="974453"/>
                  <a:ext cx="120015" cy="140336"/>
                </a:xfrm>
                <a:prstGeom prst="flowChart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58" name="Прямоугольник 57"/>
              <p:cNvSpPr/>
              <p:nvPr/>
            </p:nvSpPr>
            <p:spPr>
              <a:xfrm>
                <a:off x="876152" y="0"/>
                <a:ext cx="121911" cy="1554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23E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19050" y="2315448"/>
                <a:ext cx="127000" cy="1549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23E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0" y="24033"/>
                <a:ext cx="127000" cy="1549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23E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05850" y="2324539"/>
                <a:ext cx="127000" cy="1549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23E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590515" y="1532098"/>
              <a:ext cx="434340" cy="1140773"/>
              <a:chOff x="414950" y="1687177"/>
              <a:chExt cx="434340" cy="1140773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421935" y="1687177"/>
                <a:ext cx="280670" cy="561975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414950" y="2269150"/>
                <a:ext cx="243205" cy="5588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745150" y="2637415"/>
                <a:ext cx="104140" cy="1409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23E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6" name="Блок-схема: узел 55"/>
              <p:cNvSpPr/>
              <p:nvPr/>
            </p:nvSpPr>
            <p:spPr>
              <a:xfrm>
                <a:off x="745150" y="1875057"/>
                <a:ext cx="99695" cy="1149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48" name="Скругленный прямоугольник 47"/>
            <p:cNvSpPr/>
            <p:nvPr/>
          </p:nvSpPr>
          <p:spPr>
            <a:xfrm>
              <a:off x="473142" y="2969972"/>
              <a:ext cx="855878" cy="782726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597500" y="3167482"/>
              <a:ext cx="9660" cy="380390"/>
              <a:chOff x="597500" y="3167482"/>
              <a:chExt cx="9660" cy="380390"/>
            </a:xfrm>
          </p:grpSpPr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597500" y="3167482"/>
                <a:ext cx="0" cy="38039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607160" y="3255264"/>
                <a:ext cx="0" cy="214851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Прямоугольник 49"/>
            <p:cNvSpPr/>
            <p:nvPr/>
          </p:nvSpPr>
          <p:spPr>
            <a:xfrm>
              <a:off x="206734" y="246490"/>
              <a:ext cx="548640" cy="5437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WC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8" name="Rectangle 157"/>
          <p:cNvSpPr>
            <a:spLocks noChangeArrowheads="1"/>
          </p:cNvSpPr>
          <p:nvPr/>
        </p:nvSpPr>
        <p:spPr bwMode="auto">
          <a:xfrm>
            <a:off x="2388666" y="92830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План расстановки мебели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Мастерская по компетенции Сельскохозяйственные биотехнологии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159"/>
          <p:cNvSpPr>
            <a:spLocks noChangeArrowheads="1"/>
          </p:cNvSpPr>
          <p:nvPr/>
        </p:nvSpPr>
        <p:spPr bwMode="auto">
          <a:xfrm>
            <a:off x="1117600" y="4013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161"/>
          <p:cNvSpPr>
            <a:spLocks noChangeArrowheads="1"/>
          </p:cNvSpPr>
          <p:nvPr/>
        </p:nvSpPr>
        <p:spPr bwMode="auto">
          <a:xfrm>
            <a:off x="1117600" y="401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162"/>
          <p:cNvSpPr>
            <a:spLocks noChangeArrowheads="1"/>
          </p:cNvSpPr>
          <p:nvPr/>
        </p:nvSpPr>
        <p:spPr bwMode="auto">
          <a:xfrm>
            <a:off x="3103535" y="5921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ЛОГОТИП, КОТОРЫЙ БУДЕТ РАЗМЕЩЕН В МАСТЕРСКОЙ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51" y="5932283"/>
            <a:ext cx="713848" cy="64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7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олотно 85"/>
          <p:cNvGrpSpPr/>
          <p:nvPr/>
        </p:nvGrpSpPr>
        <p:grpSpPr>
          <a:xfrm>
            <a:off x="8852075" y="1167234"/>
            <a:ext cx="9972039" cy="6024246"/>
            <a:chOff x="1" y="133349"/>
            <a:chExt cx="9972039" cy="602424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086090" y="1290955"/>
              <a:ext cx="1885950" cy="4866640"/>
            </a:xfrm>
            <a:prstGeom prst="rect">
              <a:avLst/>
            </a:prstGeom>
          </p:spPr>
        </p:sp>
        <p:sp>
          <p:nvSpPr>
            <p:cNvPr id="6" name="Блок-схема: узел 5"/>
            <p:cNvSpPr/>
            <p:nvPr/>
          </p:nvSpPr>
          <p:spPr>
            <a:xfrm>
              <a:off x="75225" y="999150"/>
              <a:ext cx="119380" cy="139700"/>
            </a:xfrm>
            <a:prstGeom prst="flowChartConnector">
              <a:avLst/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" name="Надпись 87"/>
            <p:cNvSpPr txBox="1"/>
            <p:nvPr/>
          </p:nvSpPr>
          <p:spPr>
            <a:xfrm>
              <a:off x="304800" y="133349"/>
              <a:ext cx="1504950" cy="46767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12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Стол лабораторный для приборов</a:t>
              </a:r>
            </a:p>
            <a:p>
              <a:pPr>
                <a:lnSpc>
                  <a:spcPct val="107000"/>
                </a:lnSpc>
                <a:spcAft>
                  <a:spcPts val="12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Ламинарный бокс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Стул лабораторный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Шкаф для хранения лабораторной посуды (3 </a:t>
              </a:r>
              <a:r>
                <a:rPr lang="ru-RU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шт</a:t>
              </a: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Шкаф для хранения реактивов (1 </a:t>
              </a:r>
              <a:r>
                <a:rPr lang="ru-RU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шт</a:t>
              </a: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Шкаф для одежды (1 </a:t>
              </a:r>
              <a:r>
                <a:rPr lang="ru-RU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шт</a:t>
              </a: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12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Диван (пуфы)</a:t>
              </a:r>
            </a:p>
            <a:p>
              <a:pPr>
                <a:lnSpc>
                  <a:spcPct val="107000"/>
                </a:lnSpc>
                <a:spcAft>
                  <a:spcPts val="12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Стол рабочий лабораторный</a:t>
              </a:r>
            </a:p>
            <a:p>
              <a:pPr>
                <a:lnSpc>
                  <a:spcPct val="107000"/>
                </a:lnSpc>
                <a:spcAft>
                  <a:spcPts val="12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Стол-мойка</a:t>
              </a:r>
            </a:p>
            <a:p>
              <a:pPr>
                <a:lnSpc>
                  <a:spcPct val="107000"/>
                </a:lnSpc>
                <a:spcAft>
                  <a:spcPts val="12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Зона преподавателя (стол переговорный)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575" y="636398"/>
              <a:ext cx="257175" cy="163702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" y="199051"/>
              <a:ext cx="285750" cy="1628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1435" y="1714018"/>
              <a:ext cx="215265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5225" y="2608875"/>
              <a:ext cx="163830" cy="4311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5725" y="3075601"/>
              <a:ext cx="205060" cy="353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5590" y="3492794"/>
              <a:ext cx="209210" cy="2314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5400000">
              <a:off x="-49575" y="3894751"/>
              <a:ext cx="505800" cy="2295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6" name="Полотно 3"/>
          <p:cNvGrpSpPr/>
          <p:nvPr/>
        </p:nvGrpSpPr>
        <p:grpSpPr>
          <a:xfrm>
            <a:off x="2423886" y="1159416"/>
            <a:ext cx="8050962" cy="5692062"/>
            <a:chOff x="9728" y="33733"/>
            <a:chExt cx="8050962" cy="569206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066925" y="1356360"/>
              <a:ext cx="5993765" cy="4369435"/>
            </a:xfrm>
            <a:prstGeom prst="rect">
              <a:avLst/>
            </a:prstGeom>
            <a:ln w="28575"/>
          </p:spPr>
        </p:sp>
        <p:grpSp>
          <p:nvGrpSpPr>
            <p:cNvPr id="18" name="Группа 17"/>
            <p:cNvGrpSpPr/>
            <p:nvPr/>
          </p:nvGrpSpPr>
          <p:grpSpPr>
            <a:xfrm>
              <a:off x="723901" y="485774"/>
              <a:ext cx="969084" cy="2479175"/>
              <a:chOff x="0" y="0"/>
              <a:chExt cx="958509" cy="2750836"/>
            </a:xfrm>
          </p:grpSpPr>
          <p:sp>
            <p:nvSpPr>
              <p:cNvPr id="108" name="Прямоугольник 107"/>
              <p:cNvSpPr/>
              <p:nvPr/>
            </p:nvSpPr>
            <p:spPr>
              <a:xfrm>
                <a:off x="189501" y="0"/>
                <a:ext cx="292608" cy="68031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490203" y="2070751"/>
                <a:ext cx="292100" cy="68008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189501" y="2063436"/>
                <a:ext cx="292100" cy="68008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145261" y="695131"/>
                <a:ext cx="336848" cy="6840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482109" y="229"/>
                <a:ext cx="292100" cy="68008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482109" y="1386856"/>
                <a:ext cx="328201" cy="683895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4" name="Прямоугольник 113"/>
              <p:cNvSpPr/>
              <p:nvPr/>
            </p:nvSpPr>
            <p:spPr>
              <a:xfrm>
                <a:off x="149703" y="1386856"/>
                <a:ext cx="331898" cy="683895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482108" y="695236"/>
                <a:ext cx="328202" cy="683895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6" name="Блок-схема: узел 115"/>
              <p:cNvSpPr/>
              <p:nvPr/>
            </p:nvSpPr>
            <p:spPr>
              <a:xfrm>
                <a:off x="837928" y="967215"/>
                <a:ext cx="120581" cy="140677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7" name="Блок-схема: узел 116"/>
              <p:cNvSpPr/>
              <p:nvPr/>
            </p:nvSpPr>
            <p:spPr>
              <a:xfrm>
                <a:off x="820115" y="2364886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8" name="Блок-схема: узел 117"/>
              <p:cNvSpPr/>
              <p:nvPr/>
            </p:nvSpPr>
            <p:spPr>
              <a:xfrm>
                <a:off x="29688" y="2351032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9" name="Блок-схема: узел 118"/>
              <p:cNvSpPr/>
              <p:nvPr/>
            </p:nvSpPr>
            <p:spPr>
              <a:xfrm>
                <a:off x="837928" y="1676118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0" name="Блок-схема: узел 119"/>
              <p:cNvSpPr/>
              <p:nvPr/>
            </p:nvSpPr>
            <p:spPr>
              <a:xfrm>
                <a:off x="6655" y="1682056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1" name="Блок-схема: узел 120"/>
              <p:cNvSpPr/>
              <p:nvPr/>
            </p:nvSpPr>
            <p:spPr>
              <a:xfrm>
                <a:off x="6655" y="967557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2" name="Блок-схема: узел 121"/>
              <p:cNvSpPr/>
              <p:nvPr/>
            </p:nvSpPr>
            <p:spPr>
              <a:xfrm>
                <a:off x="0" y="235244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3" name="Блок-схема: узел 122"/>
              <p:cNvSpPr/>
              <p:nvPr/>
            </p:nvSpPr>
            <p:spPr>
              <a:xfrm>
                <a:off x="837928" y="235244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5076825" y="504824"/>
              <a:ext cx="306957" cy="243154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301816" y="3019425"/>
              <a:ext cx="155192" cy="694550"/>
              <a:chOff x="0" y="3416216"/>
              <a:chExt cx="163902" cy="862486"/>
            </a:xfrm>
          </p:grpSpPr>
          <p:sp>
            <p:nvSpPr>
              <p:cNvPr id="106" name="Прямоугольник 105"/>
              <p:cNvSpPr/>
              <p:nvPr/>
            </p:nvSpPr>
            <p:spPr>
              <a:xfrm>
                <a:off x="0" y="3847381"/>
                <a:ext cx="163902" cy="43132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0" y="3416216"/>
                <a:ext cx="163830" cy="4311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2140963" y="3480763"/>
              <a:ext cx="791011" cy="31055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285750" y="1197367"/>
              <a:ext cx="171572" cy="1652173"/>
              <a:chOff x="0" y="310550"/>
              <a:chExt cx="215660" cy="2267593"/>
            </a:xfrm>
          </p:grpSpPr>
          <p:sp>
            <p:nvSpPr>
              <p:cNvPr id="101" name="Прямоугольник 100"/>
              <p:cNvSpPr/>
              <p:nvPr/>
            </p:nvSpPr>
            <p:spPr>
              <a:xfrm>
                <a:off x="0" y="310550"/>
                <a:ext cx="215660" cy="457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0" y="2120943"/>
                <a:ext cx="215265" cy="457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0" y="1686642"/>
                <a:ext cx="215265" cy="457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0" y="1222734"/>
                <a:ext cx="215265" cy="457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395" y="767750"/>
                <a:ext cx="215265" cy="457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5346275" y="3033845"/>
              <a:ext cx="305551" cy="3443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46391" y="3393768"/>
              <a:ext cx="305435" cy="344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3215034" y="494324"/>
              <a:ext cx="969011" cy="2479041"/>
              <a:chOff x="0" y="0"/>
              <a:chExt cx="958509" cy="2750836"/>
            </a:xfrm>
          </p:grpSpPr>
          <p:sp>
            <p:nvSpPr>
              <p:cNvPr id="85" name="Прямоугольник 84"/>
              <p:cNvSpPr/>
              <p:nvPr/>
            </p:nvSpPr>
            <p:spPr>
              <a:xfrm>
                <a:off x="189501" y="0"/>
                <a:ext cx="292608" cy="68031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490203" y="2070750"/>
                <a:ext cx="292100" cy="68008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189501" y="2063436"/>
                <a:ext cx="292100" cy="68008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145261" y="695131"/>
                <a:ext cx="336848" cy="6840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482109" y="229"/>
                <a:ext cx="292100" cy="68008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482109" y="1386856"/>
                <a:ext cx="328201" cy="683895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149703" y="1386856"/>
                <a:ext cx="331898" cy="683895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482108" y="695237"/>
                <a:ext cx="328202" cy="683895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3" name="Блок-схема: узел 92"/>
              <p:cNvSpPr/>
              <p:nvPr/>
            </p:nvSpPr>
            <p:spPr>
              <a:xfrm>
                <a:off x="837928" y="967215"/>
                <a:ext cx="120581" cy="140676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4" name="Блок-схема: узел 93"/>
              <p:cNvSpPr/>
              <p:nvPr/>
            </p:nvSpPr>
            <p:spPr>
              <a:xfrm>
                <a:off x="820115" y="2364886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5" name="Блок-схема: узел 94"/>
              <p:cNvSpPr/>
              <p:nvPr/>
            </p:nvSpPr>
            <p:spPr>
              <a:xfrm>
                <a:off x="29688" y="2351032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6" name="Блок-схема: узел 95"/>
              <p:cNvSpPr/>
              <p:nvPr/>
            </p:nvSpPr>
            <p:spPr>
              <a:xfrm>
                <a:off x="837928" y="1676118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7" name="Блок-схема: узел 96"/>
              <p:cNvSpPr/>
              <p:nvPr/>
            </p:nvSpPr>
            <p:spPr>
              <a:xfrm>
                <a:off x="6655" y="1682056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8" name="Блок-схема: узел 97"/>
              <p:cNvSpPr/>
              <p:nvPr/>
            </p:nvSpPr>
            <p:spPr>
              <a:xfrm>
                <a:off x="6655" y="967557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9" name="Блок-схема: узел 98"/>
              <p:cNvSpPr/>
              <p:nvPr/>
            </p:nvSpPr>
            <p:spPr>
              <a:xfrm>
                <a:off x="0" y="235244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0" name="Блок-схема: узел 99"/>
              <p:cNvSpPr/>
              <p:nvPr/>
            </p:nvSpPr>
            <p:spPr>
              <a:xfrm>
                <a:off x="837928" y="235244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1994110" y="485774"/>
              <a:ext cx="969011" cy="2479041"/>
              <a:chOff x="0" y="0"/>
              <a:chExt cx="958509" cy="2750836"/>
            </a:xfrm>
          </p:grpSpPr>
          <p:sp>
            <p:nvSpPr>
              <p:cNvPr id="69" name="Прямоугольник 68"/>
              <p:cNvSpPr/>
              <p:nvPr/>
            </p:nvSpPr>
            <p:spPr>
              <a:xfrm>
                <a:off x="189501" y="0"/>
                <a:ext cx="292608" cy="68031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90203" y="2070750"/>
                <a:ext cx="292100" cy="68008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189501" y="2063436"/>
                <a:ext cx="292100" cy="68008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145261" y="695131"/>
                <a:ext cx="336848" cy="6840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482109" y="229"/>
                <a:ext cx="292100" cy="68008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482109" y="1386856"/>
                <a:ext cx="328201" cy="683895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149703" y="1386856"/>
                <a:ext cx="331898" cy="683895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482108" y="695237"/>
                <a:ext cx="328202" cy="683895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7" name="Блок-схема: узел 76"/>
              <p:cNvSpPr/>
              <p:nvPr/>
            </p:nvSpPr>
            <p:spPr>
              <a:xfrm>
                <a:off x="837928" y="967215"/>
                <a:ext cx="120581" cy="140676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8" name="Блок-схема: узел 77"/>
              <p:cNvSpPr/>
              <p:nvPr/>
            </p:nvSpPr>
            <p:spPr>
              <a:xfrm>
                <a:off x="820115" y="2364886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9" name="Блок-схема: узел 78"/>
              <p:cNvSpPr/>
              <p:nvPr/>
            </p:nvSpPr>
            <p:spPr>
              <a:xfrm>
                <a:off x="29688" y="2351032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0" name="Блок-схема: узел 79"/>
              <p:cNvSpPr/>
              <p:nvPr/>
            </p:nvSpPr>
            <p:spPr>
              <a:xfrm>
                <a:off x="837928" y="1676118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1" name="Блок-схема: узел 80"/>
              <p:cNvSpPr/>
              <p:nvPr/>
            </p:nvSpPr>
            <p:spPr>
              <a:xfrm>
                <a:off x="6655" y="1682056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2" name="Блок-схема: узел 81"/>
              <p:cNvSpPr/>
              <p:nvPr/>
            </p:nvSpPr>
            <p:spPr>
              <a:xfrm>
                <a:off x="6655" y="967557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3" name="Блок-схема: узел 82"/>
              <p:cNvSpPr/>
              <p:nvPr/>
            </p:nvSpPr>
            <p:spPr>
              <a:xfrm>
                <a:off x="0" y="235244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4" name="Блок-схема: узел 83"/>
              <p:cNvSpPr/>
              <p:nvPr/>
            </p:nvSpPr>
            <p:spPr>
              <a:xfrm>
                <a:off x="837928" y="235244"/>
                <a:ext cx="120015" cy="140335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9728" y="33733"/>
              <a:ext cx="5947086" cy="563958"/>
              <a:chOff x="9728" y="33733"/>
              <a:chExt cx="5947086" cy="563958"/>
            </a:xfrm>
          </p:grpSpPr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9728" y="44747"/>
                <a:ext cx="5947086" cy="2823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219470" y="246490"/>
                <a:ext cx="5528565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 flipH="1">
                <a:off x="219470" y="235409"/>
                <a:ext cx="3496" cy="362282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flipH="1">
                <a:off x="24185" y="584072"/>
                <a:ext cx="198781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20294" y="41551"/>
                <a:ext cx="0" cy="55614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5742266" y="254107"/>
                <a:ext cx="1" cy="335251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flipH="1">
                <a:off x="5748036" y="580126"/>
                <a:ext cx="198755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 flipV="1">
                <a:off x="5956814" y="33733"/>
                <a:ext cx="0" cy="55562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Группа 27"/>
            <p:cNvGrpSpPr/>
            <p:nvPr/>
          </p:nvGrpSpPr>
          <p:grpSpPr>
            <a:xfrm rot="10800000">
              <a:off x="15903" y="878636"/>
              <a:ext cx="5951166" cy="3303356"/>
              <a:chOff x="0" y="0"/>
              <a:chExt cx="5951477" cy="3303356"/>
            </a:xfrm>
          </p:grpSpPr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0" y="11014"/>
                <a:ext cx="5947086" cy="2823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209742" y="212757"/>
                <a:ext cx="5528565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rot="10800000" flipH="1" flipV="1">
                <a:off x="213238" y="201676"/>
                <a:ext cx="5806" cy="3087916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 flipH="1">
                <a:off x="26033" y="3289592"/>
                <a:ext cx="198781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 rot="10800000">
                <a:off x="10563" y="7818"/>
                <a:ext cx="9717" cy="329553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rot="10800000" flipH="1" flipV="1">
                <a:off x="5732537" y="220373"/>
                <a:ext cx="17533" cy="308298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flipH="1">
                <a:off x="5752722" y="3289592"/>
                <a:ext cx="198755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rot="10800000">
                <a:off x="5947086" y="0"/>
                <a:ext cx="4391" cy="330335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Группа 28"/>
            <p:cNvGrpSpPr/>
            <p:nvPr/>
          </p:nvGrpSpPr>
          <p:grpSpPr>
            <a:xfrm>
              <a:off x="2382188" y="3994189"/>
              <a:ext cx="450769" cy="157074"/>
              <a:chOff x="2382188" y="3994189"/>
              <a:chExt cx="450769" cy="15707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2384172" y="3994189"/>
                <a:ext cx="448785" cy="1570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2382188" y="4100495"/>
                <a:ext cx="448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2382188" y="4037049"/>
                <a:ext cx="4483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Группа 29"/>
            <p:cNvGrpSpPr/>
            <p:nvPr/>
          </p:nvGrpSpPr>
          <p:grpSpPr>
            <a:xfrm>
              <a:off x="4872595" y="3994189"/>
              <a:ext cx="450215" cy="156845"/>
              <a:chOff x="0" y="0"/>
              <a:chExt cx="450769" cy="15707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1984" y="0"/>
                <a:ext cx="448785" cy="1570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0" y="106306"/>
                <a:ext cx="448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0" y="42860"/>
                <a:ext cx="4483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30"/>
            <p:cNvGrpSpPr/>
            <p:nvPr/>
          </p:nvGrpSpPr>
          <p:grpSpPr>
            <a:xfrm>
              <a:off x="4062143" y="3994712"/>
              <a:ext cx="450215" cy="156845"/>
              <a:chOff x="0" y="0"/>
              <a:chExt cx="450769" cy="15707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1984" y="0"/>
                <a:ext cx="448785" cy="1570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0" y="106306"/>
                <a:ext cx="448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0" y="42860"/>
                <a:ext cx="4483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/>
            <p:cNvGrpSpPr/>
            <p:nvPr/>
          </p:nvGrpSpPr>
          <p:grpSpPr>
            <a:xfrm>
              <a:off x="3245047" y="3975247"/>
              <a:ext cx="450215" cy="156845"/>
              <a:chOff x="0" y="0"/>
              <a:chExt cx="450769" cy="157074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1984" y="0"/>
                <a:ext cx="448785" cy="1570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0" y="106306"/>
                <a:ext cx="448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0" y="42860"/>
                <a:ext cx="4483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/>
            <p:cNvGrpSpPr/>
            <p:nvPr/>
          </p:nvGrpSpPr>
          <p:grpSpPr>
            <a:xfrm>
              <a:off x="627759" y="3994418"/>
              <a:ext cx="450215" cy="156845"/>
              <a:chOff x="0" y="0"/>
              <a:chExt cx="450769" cy="157074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1984" y="0"/>
                <a:ext cx="448785" cy="1570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0" y="106306"/>
                <a:ext cx="448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0" y="42860"/>
                <a:ext cx="4483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Группа 33"/>
            <p:cNvGrpSpPr/>
            <p:nvPr/>
          </p:nvGrpSpPr>
          <p:grpSpPr>
            <a:xfrm>
              <a:off x="1482689" y="3994418"/>
              <a:ext cx="450215" cy="156845"/>
              <a:chOff x="0" y="0"/>
              <a:chExt cx="450769" cy="157074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1984" y="0"/>
                <a:ext cx="448785" cy="1570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0" y="106306"/>
                <a:ext cx="448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0" y="42860"/>
                <a:ext cx="4483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ctangle 121"/>
          <p:cNvSpPr>
            <a:spLocks noChangeArrowheads="1"/>
          </p:cNvSpPr>
          <p:nvPr/>
        </p:nvSpPr>
        <p:spPr bwMode="auto">
          <a:xfrm>
            <a:off x="2699908" y="4937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План расстановки мебели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Мастерская по компетенции Геномная инженерия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96" name="Rectangle 123"/>
          <p:cNvSpPr>
            <a:spLocks noChangeArrowheads="1"/>
          </p:cNvSpPr>
          <p:nvPr/>
        </p:nvSpPr>
        <p:spPr bwMode="auto">
          <a:xfrm>
            <a:off x="2423886" y="17925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8" name="Rectangle 124"/>
          <p:cNvSpPr>
            <a:spLocks noChangeArrowheads="1"/>
          </p:cNvSpPr>
          <p:nvPr/>
        </p:nvSpPr>
        <p:spPr bwMode="auto">
          <a:xfrm>
            <a:off x="2423886" y="179251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125"/>
          <p:cNvSpPr>
            <a:spLocks noChangeArrowheads="1"/>
          </p:cNvSpPr>
          <p:nvPr/>
        </p:nvSpPr>
        <p:spPr bwMode="auto">
          <a:xfrm>
            <a:off x="3026165" y="57910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ЛОГОТИП, КОТОРЫЙ БУДЕТ РАЗМЕЩЕН В МАСТЕРСКОЙ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74" y="5587037"/>
            <a:ext cx="701579" cy="66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3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олотно 85"/>
          <p:cNvGrpSpPr/>
          <p:nvPr/>
        </p:nvGrpSpPr>
        <p:grpSpPr>
          <a:xfrm>
            <a:off x="8317129" y="1299252"/>
            <a:ext cx="9927162" cy="5925313"/>
            <a:chOff x="25828" y="35432"/>
            <a:chExt cx="9927162" cy="592531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067040" y="1047750"/>
              <a:ext cx="1885950" cy="4912995"/>
            </a:xfrm>
            <a:prstGeom prst="rect">
              <a:avLst/>
            </a:prstGeom>
          </p:spPr>
        </p:sp>
        <p:sp>
          <p:nvSpPr>
            <p:cNvPr id="6" name="Надпись 87"/>
            <p:cNvSpPr txBox="1"/>
            <p:nvPr/>
          </p:nvSpPr>
          <p:spPr>
            <a:xfrm>
              <a:off x="381000" y="35432"/>
              <a:ext cx="1504950" cy="487756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Мойка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Шкаф для документации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Стол преподавателя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Стул преподавателя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Верстак с подводом электричества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Стул с </a:t>
              </a:r>
              <a:r>
                <a:rPr lang="ru-RU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пепитром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Стол письменный студента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Стол для инструментов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Стеллаж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Стул офисный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Вертикальная система выращивания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93279" y="36166"/>
              <a:ext cx="158115" cy="274291"/>
              <a:chOff x="0" y="0"/>
              <a:chExt cx="146685" cy="372745"/>
            </a:xfrm>
          </p:grpSpPr>
          <p:grpSp>
            <p:nvGrpSpPr>
              <p:cNvPr id="20" name="Группа 19"/>
              <p:cNvGrpSpPr/>
              <p:nvPr/>
            </p:nvGrpSpPr>
            <p:grpSpPr>
              <a:xfrm flipH="1">
                <a:off x="0" y="0"/>
                <a:ext cx="146685" cy="372745"/>
                <a:chOff x="0" y="0"/>
                <a:chExt cx="147219" cy="373069"/>
              </a:xfrm>
            </p:grpSpPr>
            <p:grpSp>
              <p:nvGrpSpPr>
                <p:cNvPr id="22" name="Группа 21"/>
                <p:cNvGrpSpPr/>
                <p:nvPr/>
              </p:nvGrpSpPr>
              <p:grpSpPr>
                <a:xfrm>
                  <a:off x="0" y="0"/>
                  <a:ext cx="147219" cy="180518"/>
                  <a:chOff x="0" y="0"/>
                  <a:chExt cx="257175" cy="276225"/>
                </a:xfrm>
              </p:grpSpPr>
              <p:sp>
                <p:nvSpPr>
                  <p:cNvPr id="26" name="Прямоугольник 25"/>
                  <p:cNvSpPr/>
                  <p:nvPr/>
                </p:nvSpPr>
                <p:spPr>
                  <a:xfrm>
                    <a:off x="0" y="0"/>
                    <a:ext cx="257175" cy="276225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7" name="Скругленный прямоугольник 26"/>
                  <p:cNvSpPr/>
                  <p:nvPr/>
                </p:nvSpPr>
                <p:spPr>
                  <a:xfrm>
                    <a:off x="31663" y="25853"/>
                    <a:ext cx="204771" cy="222422"/>
                  </a:xfrm>
                  <a:prstGeom prst="round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8" name="Блок-схема: узел 27"/>
                  <p:cNvSpPr/>
                  <p:nvPr/>
                </p:nvSpPr>
                <p:spPr>
                  <a:xfrm flipH="1">
                    <a:off x="90619" y="93395"/>
                    <a:ext cx="80157" cy="70019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Группа 22"/>
                <p:cNvGrpSpPr/>
                <p:nvPr/>
              </p:nvGrpSpPr>
              <p:grpSpPr>
                <a:xfrm flipV="1">
                  <a:off x="0" y="192729"/>
                  <a:ext cx="146685" cy="180340"/>
                  <a:chOff x="0" y="192729"/>
                  <a:chExt cx="257175" cy="276225"/>
                </a:xfrm>
              </p:grpSpPr>
              <p:sp>
                <p:nvSpPr>
                  <p:cNvPr id="24" name="Прямоугольник 23"/>
                  <p:cNvSpPr/>
                  <p:nvPr/>
                </p:nvSpPr>
                <p:spPr>
                  <a:xfrm>
                    <a:off x="0" y="192729"/>
                    <a:ext cx="257175" cy="276225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5" name="Скругленный прямоугольник 24"/>
                  <p:cNvSpPr/>
                  <p:nvPr/>
                </p:nvSpPr>
                <p:spPr>
                  <a:xfrm>
                    <a:off x="31664" y="218582"/>
                    <a:ext cx="204771" cy="222420"/>
                  </a:xfrm>
                  <a:prstGeom prst="round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1" name="Блок-схема: узел 20"/>
              <p:cNvSpPr/>
              <p:nvPr/>
            </p:nvSpPr>
            <p:spPr>
              <a:xfrm>
                <a:off x="49913" y="264753"/>
                <a:ext cx="45085" cy="45085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151074" y="451224"/>
              <a:ext cx="216465" cy="180188"/>
            </a:xfrm>
            <a:prstGeom prst="rect">
              <a:avLst/>
            </a:prstGeom>
            <a:pattFill prst="wdDnDiag">
              <a:fgClr>
                <a:schemeClr val="bg2">
                  <a:lumMod val="9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25828" y="839282"/>
              <a:ext cx="377502" cy="185666"/>
              <a:chOff x="-148589" y="148591"/>
              <a:chExt cx="704448" cy="688340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-148589" y="522231"/>
                <a:ext cx="688768" cy="3146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 rot="5400000">
                <a:off x="101615" y="382687"/>
                <a:ext cx="688340" cy="22014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0" name="Овал 9"/>
            <p:cNvSpPr/>
            <p:nvPr/>
          </p:nvSpPr>
          <p:spPr>
            <a:xfrm rot="10800000">
              <a:off x="193853" y="1116982"/>
              <a:ext cx="146685" cy="18034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7650" y="1523771"/>
              <a:ext cx="295680" cy="156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05140" y="1865753"/>
              <a:ext cx="152400" cy="16637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4330" y="2257669"/>
              <a:ext cx="273209" cy="1197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35824" y="2740320"/>
              <a:ext cx="115570" cy="15430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flipV="1">
              <a:off x="37812" y="3135987"/>
              <a:ext cx="358894" cy="1113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97267" y="3376424"/>
              <a:ext cx="170180" cy="18351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0573" y="3858105"/>
              <a:ext cx="322875" cy="137379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30" name="Полотно 3"/>
          <p:cNvGrpSpPr/>
          <p:nvPr/>
        </p:nvGrpSpPr>
        <p:grpSpPr>
          <a:xfrm>
            <a:off x="2046828" y="1273234"/>
            <a:ext cx="7933971" cy="5463843"/>
            <a:chOff x="181329" y="17477"/>
            <a:chExt cx="7933971" cy="5463843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894840" y="1076325"/>
              <a:ext cx="6220460" cy="4404995"/>
            </a:xfrm>
            <a:prstGeom prst="rect">
              <a:avLst/>
            </a:prstGeom>
            <a:noFill/>
            <a:ln w="38100">
              <a:noFill/>
              <a:prstDash val="solid"/>
            </a:ln>
          </p:spPr>
        </p: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1613246" y="4005233"/>
              <a:ext cx="510723" cy="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1613429" y="4210172"/>
              <a:ext cx="51054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Скругленный прямоугольник 33"/>
            <p:cNvSpPr/>
            <p:nvPr/>
          </p:nvSpPr>
          <p:spPr>
            <a:xfrm>
              <a:off x="5465928" y="3330054"/>
              <a:ext cx="177421" cy="1842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35" name="Группа 34"/>
            <p:cNvGrpSpPr/>
            <p:nvPr/>
          </p:nvGrpSpPr>
          <p:grpSpPr>
            <a:xfrm rot="10800000">
              <a:off x="181329" y="17477"/>
              <a:ext cx="5978418" cy="4071390"/>
              <a:chOff x="181329" y="77549"/>
              <a:chExt cx="5978418" cy="4071390"/>
            </a:xfrm>
          </p:grpSpPr>
          <p:grpSp>
            <p:nvGrpSpPr>
              <p:cNvPr id="150" name="Группа 149"/>
              <p:cNvGrpSpPr/>
              <p:nvPr/>
            </p:nvGrpSpPr>
            <p:grpSpPr>
              <a:xfrm>
                <a:off x="181329" y="77549"/>
                <a:ext cx="5978418" cy="4071390"/>
                <a:chOff x="130498" y="41551"/>
                <a:chExt cx="5978418" cy="4071390"/>
              </a:xfrm>
            </p:grpSpPr>
            <p:grpSp>
              <p:nvGrpSpPr>
                <p:cNvPr id="168" name="Группа 167"/>
                <p:cNvGrpSpPr/>
                <p:nvPr/>
              </p:nvGrpSpPr>
              <p:grpSpPr>
                <a:xfrm>
                  <a:off x="130498" y="41551"/>
                  <a:ext cx="5947086" cy="4069273"/>
                  <a:chOff x="9728" y="41551"/>
                  <a:chExt cx="5947086" cy="4069273"/>
                </a:xfrm>
              </p:grpSpPr>
              <p:cxnSp>
                <p:nvCxnSpPr>
                  <p:cNvPr id="174" name="Прямая соединительная линия 173"/>
                  <p:cNvCxnSpPr/>
                  <p:nvPr/>
                </p:nvCxnSpPr>
                <p:spPr>
                  <a:xfrm>
                    <a:off x="9728" y="44747"/>
                    <a:ext cx="5947086" cy="2823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Прямая соединительная линия 174"/>
                  <p:cNvCxnSpPr/>
                  <p:nvPr/>
                </p:nvCxnSpPr>
                <p:spPr>
                  <a:xfrm>
                    <a:off x="219470" y="246490"/>
                    <a:ext cx="5528565" cy="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Прямая соединительная линия 175"/>
                  <p:cNvCxnSpPr/>
                  <p:nvPr/>
                </p:nvCxnSpPr>
                <p:spPr>
                  <a:xfrm>
                    <a:off x="222966" y="235409"/>
                    <a:ext cx="29975" cy="3668681"/>
                  </a:xfrm>
                  <a:prstGeom prst="line">
                    <a:avLst/>
                  </a:prstGeom>
                  <a:ln w="28575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Прямая соединительная линия 176"/>
                  <p:cNvCxnSpPr/>
                  <p:nvPr/>
                </p:nvCxnSpPr>
                <p:spPr>
                  <a:xfrm flipH="1" flipV="1">
                    <a:off x="20294" y="41551"/>
                    <a:ext cx="25913" cy="406927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9" name="Группа 168"/>
                <p:cNvGrpSpPr/>
                <p:nvPr/>
              </p:nvGrpSpPr>
              <p:grpSpPr>
                <a:xfrm rot="10800000">
                  <a:off x="162141" y="43668"/>
                  <a:ext cx="5946775" cy="4069273"/>
                  <a:chOff x="0" y="0"/>
                  <a:chExt cx="5947086" cy="4069273"/>
                </a:xfrm>
              </p:grpSpPr>
              <p:cxnSp>
                <p:nvCxnSpPr>
                  <p:cNvPr id="170" name="Прямая соединительная линия 169"/>
                  <p:cNvCxnSpPr/>
                  <p:nvPr/>
                </p:nvCxnSpPr>
                <p:spPr>
                  <a:xfrm>
                    <a:off x="0" y="3196"/>
                    <a:ext cx="5947086" cy="2823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Прямая соединительная линия 170"/>
                  <p:cNvCxnSpPr/>
                  <p:nvPr/>
                </p:nvCxnSpPr>
                <p:spPr>
                  <a:xfrm>
                    <a:off x="209742" y="204939"/>
                    <a:ext cx="5528565" cy="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Прямая соединительная линия 171"/>
                  <p:cNvCxnSpPr/>
                  <p:nvPr/>
                </p:nvCxnSpPr>
                <p:spPr>
                  <a:xfrm>
                    <a:off x="213238" y="193858"/>
                    <a:ext cx="29975" cy="3668681"/>
                  </a:xfrm>
                  <a:prstGeom prst="line">
                    <a:avLst/>
                  </a:prstGeom>
                  <a:ln w="28575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Прямая соединительная линия 172"/>
                  <p:cNvCxnSpPr/>
                  <p:nvPr/>
                </p:nvCxnSpPr>
                <p:spPr>
                  <a:xfrm flipH="1" flipV="1">
                    <a:off x="10566" y="0"/>
                    <a:ext cx="25913" cy="406927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1" name="Группа 150"/>
              <p:cNvGrpSpPr/>
              <p:nvPr/>
            </p:nvGrpSpPr>
            <p:grpSpPr>
              <a:xfrm>
                <a:off x="2628572" y="3947025"/>
                <a:ext cx="3163393" cy="195895"/>
                <a:chOff x="2628572" y="3947025"/>
                <a:chExt cx="3163393" cy="195895"/>
              </a:xfrm>
            </p:grpSpPr>
            <p:grpSp>
              <p:nvGrpSpPr>
                <p:cNvPr id="152" name="Группа 151"/>
                <p:cNvGrpSpPr/>
                <p:nvPr/>
              </p:nvGrpSpPr>
              <p:grpSpPr>
                <a:xfrm>
                  <a:off x="2628572" y="3947025"/>
                  <a:ext cx="624840" cy="175895"/>
                  <a:chOff x="1412858" y="0"/>
                  <a:chExt cx="450769" cy="157074"/>
                </a:xfrm>
              </p:grpSpPr>
              <p:sp>
                <p:nvSpPr>
                  <p:cNvPr id="165" name="Прямоугольник 164"/>
                  <p:cNvSpPr/>
                  <p:nvPr/>
                </p:nvSpPr>
                <p:spPr>
                  <a:xfrm>
                    <a:off x="1414842" y="0"/>
                    <a:ext cx="448785" cy="157074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166" name="Прямая соединительная линия 165"/>
                  <p:cNvCxnSpPr/>
                  <p:nvPr/>
                </p:nvCxnSpPr>
                <p:spPr>
                  <a:xfrm>
                    <a:off x="1412858" y="106306"/>
                    <a:ext cx="44878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Прямая соединительная линия 166"/>
                  <p:cNvCxnSpPr/>
                  <p:nvPr/>
                </p:nvCxnSpPr>
                <p:spPr>
                  <a:xfrm>
                    <a:off x="1412858" y="42860"/>
                    <a:ext cx="44831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" name="Группа 152"/>
                <p:cNvGrpSpPr/>
                <p:nvPr/>
              </p:nvGrpSpPr>
              <p:grpSpPr>
                <a:xfrm>
                  <a:off x="3478698" y="3967024"/>
                  <a:ext cx="624840" cy="175895"/>
                  <a:chOff x="1267101" y="17859"/>
                  <a:chExt cx="450769" cy="157074"/>
                </a:xfrm>
              </p:grpSpPr>
              <p:sp>
                <p:nvSpPr>
                  <p:cNvPr id="162" name="Прямоугольник 161"/>
                  <p:cNvSpPr/>
                  <p:nvPr/>
                </p:nvSpPr>
                <p:spPr>
                  <a:xfrm>
                    <a:off x="1269085" y="17859"/>
                    <a:ext cx="448785" cy="157074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>
                    <a:off x="1267101" y="124165"/>
                    <a:ext cx="44878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Прямая соединительная линия 163"/>
                  <p:cNvCxnSpPr/>
                  <p:nvPr/>
                </p:nvCxnSpPr>
                <p:spPr>
                  <a:xfrm>
                    <a:off x="1267101" y="60719"/>
                    <a:ext cx="44831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" name="Группа 153"/>
                <p:cNvGrpSpPr/>
                <p:nvPr/>
              </p:nvGrpSpPr>
              <p:grpSpPr>
                <a:xfrm>
                  <a:off x="4290076" y="3955082"/>
                  <a:ext cx="624840" cy="175895"/>
                  <a:chOff x="1014230" y="1056"/>
                  <a:chExt cx="450769" cy="157074"/>
                </a:xfrm>
              </p:grpSpPr>
              <p:sp>
                <p:nvSpPr>
                  <p:cNvPr id="159" name="Прямоугольник 158"/>
                  <p:cNvSpPr/>
                  <p:nvPr/>
                </p:nvSpPr>
                <p:spPr>
                  <a:xfrm>
                    <a:off x="1016214" y="1056"/>
                    <a:ext cx="448785" cy="157074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160" name="Прямая соединительная линия 159"/>
                  <p:cNvCxnSpPr/>
                  <p:nvPr/>
                </p:nvCxnSpPr>
                <p:spPr>
                  <a:xfrm>
                    <a:off x="1014230" y="107361"/>
                    <a:ext cx="44878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>
                    <a:off x="1014230" y="43915"/>
                    <a:ext cx="44831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" name="Группа 154"/>
                <p:cNvGrpSpPr/>
                <p:nvPr/>
              </p:nvGrpSpPr>
              <p:grpSpPr>
                <a:xfrm>
                  <a:off x="5167125" y="3967025"/>
                  <a:ext cx="624840" cy="175895"/>
                  <a:chOff x="848137" y="18240"/>
                  <a:chExt cx="450769" cy="157074"/>
                </a:xfrm>
              </p:grpSpPr>
              <p:sp>
                <p:nvSpPr>
                  <p:cNvPr id="156" name="Прямоугольник 155"/>
                  <p:cNvSpPr/>
                  <p:nvPr/>
                </p:nvSpPr>
                <p:spPr>
                  <a:xfrm>
                    <a:off x="850121" y="18240"/>
                    <a:ext cx="448785" cy="157074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>
                    <a:off x="848137" y="124547"/>
                    <a:ext cx="44878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>
                    <a:off x="848137" y="61101"/>
                    <a:ext cx="44831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Группа 35"/>
            <p:cNvGrpSpPr/>
            <p:nvPr/>
          </p:nvGrpSpPr>
          <p:grpSpPr>
            <a:xfrm>
              <a:off x="5725235" y="241273"/>
              <a:ext cx="158593" cy="352361"/>
              <a:chOff x="502400" y="3480514"/>
              <a:chExt cx="146685" cy="372745"/>
            </a:xfrm>
          </p:grpSpPr>
          <p:grpSp>
            <p:nvGrpSpPr>
              <p:cNvPr id="141" name="Группа 140"/>
              <p:cNvGrpSpPr/>
              <p:nvPr/>
            </p:nvGrpSpPr>
            <p:grpSpPr>
              <a:xfrm flipH="1">
                <a:off x="502400" y="3480514"/>
                <a:ext cx="146685" cy="372745"/>
                <a:chOff x="0" y="0"/>
                <a:chExt cx="147219" cy="373069"/>
              </a:xfrm>
            </p:grpSpPr>
            <p:grpSp>
              <p:nvGrpSpPr>
                <p:cNvPr id="143" name="Группа 142"/>
                <p:cNvGrpSpPr/>
                <p:nvPr/>
              </p:nvGrpSpPr>
              <p:grpSpPr>
                <a:xfrm>
                  <a:off x="0" y="0"/>
                  <a:ext cx="147219" cy="180518"/>
                  <a:chOff x="0" y="0"/>
                  <a:chExt cx="257175" cy="276225"/>
                </a:xfrm>
              </p:grpSpPr>
              <p:sp>
                <p:nvSpPr>
                  <p:cNvPr id="147" name="Прямоугольник 146"/>
                  <p:cNvSpPr/>
                  <p:nvPr/>
                </p:nvSpPr>
                <p:spPr>
                  <a:xfrm>
                    <a:off x="0" y="0"/>
                    <a:ext cx="257175" cy="276225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8" name="Скругленный прямоугольник 147"/>
                  <p:cNvSpPr/>
                  <p:nvPr/>
                </p:nvSpPr>
                <p:spPr>
                  <a:xfrm>
                    <a:off x="31664" y="25853"/>
                    <a:ext cx="204770" cy="222421"/>
                  </a:xfrm>
                  <a:prstGeom prst="round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9" name="Блок-схема: узел 148"/>
                  <p:cNvSpPr/>
                  <p:nvPr/>
                </p:nvSpPr>
                <p:spPr>
                  <a:xfrm flipH="1">
                    <a:off x="90620" y="93395"/>
                    <a:ext cx="80157" cy="70019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" name="Группа 143"/>
                <p:cNvGrpSpPr/>
                <p:nvPr/>
              </p:nvGrpSpPr>
              <p:grpSpPr>
                <a:xfrm flipV="1">
                  <a:off x="0" y="192729"/>
                  <a:ext cx="146685" cy="180340"/>
                  <a:chOff x="0" y="192729"/>
                  <a:chExt cx="257175" cy="276225"/>
                </a:xfrm>
              </p:grpSpPr>
              <p:sp>
                <p:nvSpPr>
                  <p:cNvPr id="145" name="Прямоугольник 144"/>
                  <p:cNvSpPr/>
                  <p:nvPr/>
                </p:nvSpPr>
                <p:spPr>
                  <a:xfrm>
                    <a:off x="0" y="192729"/>
                    <a:ext cx="257175" cy="276225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6" name="Скругленный прямоугольник 145"/>
                  <p:cNvSpPr/>
                  <p:nvPr/>
                </p:nvSpPr>
                <p:spPr>
                  <a:xfrm>
                    <a:off x="31665" y="218582"/>
                    <a:ext cx="204770" cy="222420"/>
                  </a:xfrm>
                  <a:prstGeom prst="round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42" name="Блок-схема: узел 141"/>
              <p:cNvSpPr/>
              <p:nvPr/>
            </p:nvSpPr>
            <p:spPr>
              <a:xfrm>
                <a:off x="552313" y="3745267"/>
                <a:ext cx="45085" cy="45085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 rot="5400000">
              <a:off x="5247764" y="2496502"/>
              <a:ext cx="1032272" cy="16504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 flipH="1">
              <a:off x="5812220" y="1149734"/>
              <a:ext cx="45719" cy="7586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39" name="Группа 38"/>
            <p:cNvGrpSpPr/>
            <p:nvPr/>
          </p:nvGrpSpPr>
          <p:grpSpPr>
            <a:xfrm rot="5400000">
              <a:off x="5109875" y="1310805"/>
              <a:ext cx="695323" cy="397819"/>
              <a:chOff x="3811980" y="879206"/>
              <a:chExt cx="704448" cy="688340"/>
            </a:xfrm>
          </p:grpSpPr>
          <p:sp>
            <p:nvSpPr>
              <p:cNvPr id="139" name="Прямоугольник 138"/>
              <p:cNvSpPr/>
              <p:nvPr/>
            </p:nvSpPr>
            <p:spPr>
              <a:xfrm>
                <a:off x="3811980" y="1252846"/>
                <a:ext cx="688768" cy="3146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 rot="5400000">
                <a:off x="4062184" y="1113302"/>
                <a:ext cx="688340" cy="22014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40" name="Овал 39"/>
            <p:cNvSpPr/>
            <p:nvPr/>
          </p:nvSpPr>
          <p:spPr>
            <a:xfrm rot="10800000">
              <a:off x="5496664" y="1302332"/>
              <a:ext cx="146685" cy="18034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689616" y="3885754"/>
              <a:ext cx="336437" cy="207929"/>
              <a:chOff x="4609238" y="3901817"/>
              <a:chExt cx="336437" cy="207929"/>
            </a:xfrm>
          </p:grpSpPr>
          <p:grpSp>
            <p:nvGrpSpPr>
              <p:cNvPr id="134" name="Группа 133"/>
              <p:cNvGrpSpPr/>
              <p:nvPr/>
            </p:nvGrpSpPr>
            <p:grpSpPr>
              <a:xfrm>
                <a:off x="4609238" y="3904090"/>
                <a:ext cx="326867" cy="202832"/>
                <a:chOff x="4609238" y="3904090"/>
                <a:chExt cx="326867" cy="202832"/>
              </a:xfrm>
            </p:grpSpPr>
            <p:cxnSp>
              <p:nvCxnSpPr>
                <p:cNvPr id="137" name="Прямая соединительная линия 136"/>
                <p:cNvCxnSpPr/>
                <p:nvPr/>
              </p:nvCxnSpPr>
              <p:spPr>
                <a:xfrm flipH="1">
                  <a:off x="4609238" y="3904090"/>
                  <a:ext cx="326867" cy="3913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единительная линия 137"/>
                <p:cNvCxnSpPr/>
                <p:nvPr/>
              </p:nvCxnSpPr>
              <p:spPr>
                <a:xfrm flipH="1">
                  <a:off x="4609238" y="4103112"/>
                  <a:ext cx="326390" cy="381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5" name="Прямая соединительная линия 134"/>
              <p:cNvCxnSpPr/>
              <p:nvPr/>
            </p:nvCxnSpPr>
            <p:spPr>
              <a:xfrm>
                <a:off x="4609238" y="3904090"/>
                <a:ext cx="0" cy="2056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4945675" y="3901817"/>
                <a:ext cx="0" cy="2051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Прямоугольник 41"/>
            <p:cNvSpPr/>
            <p:nvPr/>
          </p:nvSpPr>
          <p:spPr>
            <a:xfrm rot="10800000">
              <a:off x="3987725" y="36623"/>
              <a:ext cx="621665" cy="1758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 rot="10800000">
              <a:off x="3990265" y="93773"/>
              <a:ext cx="6216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10800000">
              <a:off x="3990900" y="164258"/>
              <a:ext cx="6210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Группа 44"/>
            <p:cNvGrpSpPr/>
            <p:nvPr/>
          </p:nvGrpSpPr>
          <p:grpSpPr>
            <a:xfrm>
              <a:off x="4840710" y="3209643"/>
              <a:ext cx="75004" cy="670531"/>
              <a:chOff x="784746" y="26476"/>
              <a:chExt cx="75004" cy="670719"/>
            </a:xfrm>
          </p:grpSpPr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784746" y="26476"/>
                <a:ext cx="0" cy="67071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>
              <a:xfrm>
                <a:off x="859750" y="26476"/>
                <a:ext cx="0" cy="67056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Прямоугольник 45"/>
            <p:cNvSpPr/>
            <p:nvPr/>
          </p:nvSpPr>
          <p:spPr>
            <a:xfrm>
              <a:off x="470848" y="3043451"/>
              <a:ext cx="170597" cy="79157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633414" y="3209643"/>
              <a:ext cx="143301" cy="63902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4840710" y="3209643"/>
              <a:ext cx="7500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Прямоугольник 48"/>
            <p:cNvSpPr/>
            <p:nvPr/>
          </p:nvSpPr>
          <p:spPr>
            <a:xfrm>
              <a:off x="4936245" y="3223451"/>
              <a:ext cx="165735" cy="281940"/>
            </a:xfrm>
            <a:prstGeom prst="rect">
              <a:avLst/>
            </a:prstGeom>
            <a:pattFill prst="wdDnDiag">
              <a:fgClr>
                <a:schemeClr val="bg2">
                  <a:lumMod val="9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5076967" y="1317009"/>
              <a:ext cx="152581" cy="16680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51" name="Группа 50"/>
            <p:cNvGrpSpPr/>
            <p:nvPr/>
          </p:nvGrpSpPr>
          <p:grpSpPr>
            <a:xfrm>
              <a:off x="450376" y="272955"/>
              <a:ext cx="757451" cy="620120"/>
              <a:chOff x="450376" y="272955"/>
              <a:chExt cx="757451" cy="620120"/>
            </a:xfrm>
          </p:grpSpPr>
          <p:sp>
            <p:nvSpPr>
              <p:cNvPr id="127" name="Прямоугольник 126"/>
              <p:cNvSpPr/>
              <p:nvPr/>
            </p:nvSpPr>
            <p:spPr>
              <a:xfrm>
                <a:off x="450376" y="272955"/>
                <a:ext cx="116006" cy="1544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641445" y="286603"/>
                <a:ext cx="395785" cy="1569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1112292" y="409433"/>
                <a:ext cx="95535" cy="4640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0" name="Овал 129"/>
              <p:cNvSpPr/>
              <p:nvPr/>
            </p:nvSpPr>
            <p:spPr>
              <a:xfrm>
                <a:off x="750626" y="614149"/>
                <a:ext cx="170597" cy="18424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1" name="Прямоугольник 130"/>
              <p:cNvSpPr/>
              <p:nvPr/>
            </p:nvSpPr>
            <p:spPr>
              <a:xfrm>
                <a:off x="470848" y="532263"/>
                <a:ext cx="122829" cy="3608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 rot="10800000">
              <a:off x="3812659" y="2034375"/>
              <a:ext cx="756922" cy="619761"/>
              <a:chOff x="0" y="0"/>
              <a:chExt cx="757451" cy="620120"/>
            </a:xfrm>
          </p:grpSpPr>
          <p:sp>
            <p:nvSpPr>
              <p:cNvPr id="122" name="Прямоугольник 121"/>
              <p:cNvSpPr/>
              <p:nvPr/>
            </p:nvSpPr>
            <p:spPr>
              <a:xfrm>
                <a:off x="0" y="0"/>
                <a:ext cx="116006" cy="1544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191069" y="13648"/>
                <a:ext cx="395785" cy="1569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4" name="Прямоугольник 123"/>
              <p:cNvSpPr/>
              <p:nvPr/>
            </p:nvSpPr>
            <p:spPr>
              <a:xfrm>
                <a:off x="661916" y="136478"/>
                <a:ext cx="95535" cy="4640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300250" y="341194"/>
                <a:ext cx="170597" cy="18424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>
                <a:off x="20472" y="259308"/>
                <a:ext cx="122829" cy="3608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 rot="10800000">
              <a:off x="2120183" y="2038762"/>
              <a:ext cx="756922" cy="619761"/>
              <a:chOff x="0" y="0"/>
              <a:chExt cx="757451" cy="620120"/>
            </a:xfrm>
          </p:grpSpPr>
          <p:sp>
            <p:nvSpPr>
              <p:cNvPr id="117" name="Прямоугольник 116"/>
              <p:cNvSpPr/>
              <p:nvPr/>
            </p:nvSpPr>
            <p:spPr>
              <a:xfrm>
                <a:off x="0" y="0"/>
                <a:ext cx="116006" cy="1544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8" name="Прямоугольник 117"/>
              <p:cNvSpPr/>
              <p:nvPr/>
            </p:nvSpPr>
            <p:spPr>
              <a:xfrm>
                <a:off x="191069" y="13648"/>
                <a:ext cx="395785" cy="1569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9" name="Прямоугольник 118"/>
              <p:cNvSpPr/>
              <p:nvPr/>
            </p:nvSpPr>
            <p:spPr>
              <a:xfrm>
                <a:off x="661916" y="136478"/>
                <a:ext cx="95535" cy="4640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0" name="Овал 119"/>
              <p:cNvSpPr/>
              <p:nvPr/>
            </p:nvSpPr>
            <p:spPr>
              <a:xfrm>
                <a:off x="300250" y="341194"/>
                <a:ext cx="170597" cy="18424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1" name="Прямоугольник 120"/>
              <p:cNvSpPr/>
              <p:nvPr/>
            </p:nvSpPr>
            <p:spPr>
              <a:xfrm>
                <a:off x="20472" y="259308"/>
                <a:ext cx="122829" cy="3608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 rot="10800000">
              <a:off x="2938593" y="2030551"/>
              <a:ext cx="756922" cy="619761"/>
              <a:chOff x="0" y="0"/>
              <a:chExt cx="757451" cy="620120"/>
            </a:xfrm>
          </p:grpSpPr>
          <p:sp>
            <p:nvSpPr>
              <p:cNvPr id="112" name="Прямоугольник 111"/>
              <p:cNvSpPr/>
              <p:nvPr/>
            </p:nvSpPr>
            <p:spPr>
              <a:xfrm>
                <a:off x="0" y="0"/>
                <a:ext cx="116006" cy="1544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191069" y="13648"/>
                <a:ext cx="395785" cy="1569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4" name="Прямоугольник 113"/>
              <p:cNvSpPr/>
              <p:nvPr/>
            </p:nvSpPr>
            <p:spPr>
              <a:xfrm>
                <a:off x="661916" y="136478"/>
                <a:ext cx="95535" cy="4640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5" name="Овал 114"/>
              <p:cNvSpPr/>
              <p:nvPr/>
            </p:nvSpPr>
            <p:spPr>
              <a:xfrm>
                <a:off x="300250" y="341194"/>
                <a:ext cx="170597" cy="18424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6" name="Прямоугольник 115"/>
              <p:cNvSpPr/>
              <p:nvPr/>
            </p:nvSpPr>
            <p:spPr>
              <a:xfrm>
                <a:off x="20472" y="259308"/>
                <a:ext cx="122829" cy="3608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 rot="10800000">
              <a:off x="487399" y="2029510"/>
              <a:ext cx="756922" cy="619761"/>
              <a:chOff x="0" y="0"/>
              <a:chExt cx="757451" cy="620120"/>
            </a:xfrm>
          </p:grpSpPr>
          <p:sp>
            <p:nvSpPr>
              <p:cNvPr id="107" name="Прямоугольник 106"/>
              <p:cNvSpPr/>
              <p:nvPr/>
            </p:nvSpPr>
            <p:spPr>
              <a:xfrm>
                <a:off x="0" y="0"/>
                <a:ext cx="116006" cy="1544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191069" y="13648"/>
                <a:ext cx="395785" cy="1569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661916" y="136478"/>
                <a:ext cx="95535" cy="4640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300250" y="341194"/>
                <a:ext cx="170597" cy="18424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20472" y="259308"/>
                <a:ext cx="122829" cy="3608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 rot="10800000">
              <a:off x="1308215" y="2034374"/>
              <a:ext cx="756922" cy="619761"/>
              <a:chOff x="0" y="0"/>
              <a:chExt cx="757451" cy="620120"/>
            </a:xfrm>
          </p:grpSpPr>
          <p:sp>
            <p:nvSpPr>
              <p:cNvPr id="102" name="Прямоугольник 101"/>
              <p:cNvSpPr/>
              <p:nvPr/>
            </p:nvSpPr>
            <p:spPr>
              <a:xfrm>
                <a:off x="0" y="0"/>
                <a:ext cx="116006" cy="1544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191069" y="13648"/>
                <a:ext cx="395785" cy="1569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661916" y="136478"/>
                <a:ext cx="95535" cy="4640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5" name="Овал 104"/>
              <p:cNvSpPr/>
              <p:nvPr/>
            </p:nvSpPr>
            <p:spPr>
              <a:xfrm>
                <a:off x="300250" y="341194"/>
                <a:ext cx="170597" cy="18424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0472" y="259308"/>
                <a:ext cx="122829" cy="3608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3880937" y="259939"/>
              <a:ext cx="756922" cy="619761"/>
              <a:chOff x="0" y="0"/>
              <a:chExt cx="757451" cy="620120"/>
            </a:xfrm>
          </p:grpSpPr>
          <p:sp>
            <p:nvSpPr>
              <p:cNvPr id="97" name="Прямоугольник 96"/>
              <p:cNvSpPr/>
              <p:nvPr/>
            </p:nvSpPr>
            <p:spPr>
              <a:xfrm>
                <a:off x="0" y="0"/>
                <a:ext cx="116006" cy="1544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191069" y="13648"/>
                <a:ext cx="395785" cy="1569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661916" y="136478"/>
                <a:ext cx="95535" cy="4640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0" name="Овал 99"/>
              <p:cNvSpPr/>
              <p:nvPr/>
            </p:nvSpPr>
            <p:spPr>
              <a:xfrm>
                <a:off x="300250" y="341194"/>
                <a:ext cx="170597" cy="18424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20472" y="259308"/>
                <a:ext cx="122829" cy="3608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>
              <a:off x="3052854" y="253821"/>
              <a:ext cx="756922" cy="619761"/>
              <a:chOff x="0" y="0"/>
              <a:chExt cx="757451" cy="620120"/>
            </a:xfrm>
          </p:grpSpPr>
          <p:sp>
            <p:nvSpPr>
              <p:cNvPr id="92" name="Прямоугольник 91"/>
              <p:cNvSpPr/>
              <p:nvPr/>
            </p:nvSpPr>
            <p:spPr>
              <a:xfrm>
                <a:off x="0" y="0"/>
                <a:ext cx="116006" cy="1544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191069" y="13648"/>
                <a:ext cx="395785" cy="1569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661916" y="136478"/>
                <a:ext cx="95535" cy="4640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5" name="Овал 94"/>
              <p:cNvSpPr/>
              <p:nvPr/>
            </p:nvSpPr>
            <p:spPr>
              <a:xfrm>
                <a:off x="300250" y="341194"/>
                <a:ext cx="170597" cy="18424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20472" y="259308"/>
                <a:ext cx="122829" cy="3608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59" name="Группа 58"/>
            <p:cNvGrpSpPr/>
            <p:nvPr/>
          </p:nvGrpSpPr>
          <p:grpSpPr>
            <a:xfrm>
              <a:off x="2181672" y="252638"/>
              <a:ext cx="756922" cy="619761"/>
              <a:chOff x="0" y="0"/>
              <a:chExt cx="757451" cy="620120"/>
            </a:xfrm>
          </p:grpSpPr>
          <p:sp>
            <p:nvSpPr>
              <p:cNvPr id="87" name="Прямоугольник 86"/>
              <p:cNvSpPr/>
              <p:nvPr/>
            </p:nvSpPr>
            <p:spPr>
              <a:xfrm>
                <a:off x="0" y="0"/>
                <a:ext cx="116006" cy="1544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191069" y="13648"/>
                <a:ext cx="395785" cy="1569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661916" y="136478"/>
                <a:ext cx="95535" cy="4640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300250" y="341194"/>
                <a:ext cx="170597" cy="18424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20472" y="259308"/>
                <a:ext cx="122829" cy="3608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1344609" y="279589"/>
              <a:ext cx="756922" cy="619761"/>
              <a:chOff x="0" y="0"/>
              <a:chExt cx="757451" cy="620120"/>
            </a:xfrm>
          </p:grpSpPr>
          <p:sp>
            <p:nvSpPr>
              <p:cNvPr id="82" name="Прямоугольник 81"/>
              <p:cNvSpPr/>
              <p:nvPr/>
            </p:nvSpPr>
            <p:spPr>
              <a:xfrm>
                <a:off x="0" y="0"/>
                <a:ext cx="116006" cy="1544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191069" y="13648"/>
                <a:ext cx="395785" cy="1569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661916" y="136478"/>
                <a:ext cx="95535" cy="4640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300250" y="341194"/>
                <a:ext cx="170597" cy="18424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20472" y="259308"/>
                <a:ext cx="122829" cy="3608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61" name="Группа 60"/>
            <p:cNvGrpSpPr/>
            <p:nvPr/>
          </p:nvGrpSpPr>
          <p:grpSpPr>
            <a:xfrm>
              <a:off x="5725235" y="591626"/>
              <a:ext cx="158115" cy="351791"/>
              <a:chOff x="0" y="0"/>
              <a:chExt cx="146685" cy="372745"/>
            </a:xfrm>
          </p:grpSpPr>
          <p:grpSp>
            <p:nvGrpSpPr>
              <p:cNvPr id="73" name="Группа 72"/>
              <p:cNvGrpSpPr/>
              <p:nvPr/>
            </p:nvGrpSpPr>
            <p:grpSpPr>
              <a:xfrm flipH="1">
                <a:off x="0" y="0"/>
                <a:ext cx="146685" cy="372745"/>
                <a:chOff x="0" y="0"/>
                <a:chExt cx="147219" cy="373069"/>
              </a:xfrm>
            </p:grpSpPr>
            <p:grpSp>
              <p:nvGrpSpPr>
                <p:cNvPr id="75" name="Группа 74"/>
                <p:cNvGrpSpPr/>
                <p:nvPr/>
              </p:nvGrpSpPr>
              <p:grpSpPr>
                <a:xfrm>
                  <a:off x="0" y="0"/>
                  <a:ext cx="147219" cy="180518"/>
                  <a:chOff x="0" y="0"/>
                  <a:chExt cx="257175" cy="276225"/>
                </a:xfrm>
              </p:grpSpPr>
              <p:sp>
                <p:nvSpPr>
                  <p:cNvPr id="79" name="Прямоугольник 78"/>
                  <p:cNvSpPr/>
                  <p:nvPr/>
                </p:nvSpPr>
                <p:spPr>
                  <a:xfrm>
                    <a:off x="0" y="0"/>
                    <a:ext cx="257175" cy="276225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0" name="Скругленный прямоугольник 79"/>
                  <p:cNvSpPr/>
                  <p:nvPr/>
                </p:nvSpPr>
                <p:spPr>
                  <a:xfrm>
                    <a:off x="31663" y="25853"/>
                    <a:ext cx="204771" cy="222422"/>
                  </a:xfrm>
                  <a:prstGeom prst="round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1" name="Блок-схема: узел 80"/>
                  <p:cNvSpPr/>
                  <p:nvPr/>
                </p:nvSpPr>
                <p:spPr>
                  <a:xfrm flipH="1">
                    <a:off x="90619" y="93395"/>
                    <a:ext cx="80157" cy="70019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" name="Группа 75"/>
                <p:cNvGrpSpPr/>
                <p:nvPr/>
              </p:nvGrpSpPr>
              <p:grpSpPr>
                <a:xfrm flipV="1">
                  <a:off x="0" y="192729"/>
                  <a:ext cx="146685" cy="180340"/>
                  <a:chOff x="0" y="192729"/>
                  <a:chExt cx="257175" cy="276225"/>
                </a:xfrm>
              </p:grpSpPr>
              <p:sp>
                <p:nvSpPr>
                  <p:cNvPr id="77" name="Прямоугольник 76"/>
                  <p:cNvSpPr/>
                  <p:nvPr/>
                </p:nvSpPr>
                <p:spPr>
                  <a:xfrm>
                    <a:off x="0" y="192729"/>
                    <a:ext cx="257175" cy="276225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8" name="Скругленный прямоугольник 77"/>
                  <p:cNvSpPr/>
                  <p:nvPr/>
                </p:nvSpPr>
                <p:spPr>
                  <a:xfrm>
                    <a:off x="31664" y="218582"/>
                    <a:ext cx="204771" cy="222420"/>
                  </a:xfrm>
                  <a:prstGeom prst="round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74" name="Блок-схема: узел 73"/>
              <p:cNvSpPr/>
              <p:nvPr/>
            </p:nvSpPr>
            <p:spPr>
              <a:xfrm>
                <a:off x="49913" y="264753"/>
                <a:ext cx="45085" cy="45085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>
              <a:off x="5725713" y="757874"/>
              <a:ext cx="158115" cy="351791"/>
              <a:chOff x="0" y="0"/>
              <a:chExt cx="146685" cy="372745"/>
            </a:xfrm>
          </p:grpSpPr>
          <p:grpSp>
            <p:nvGrpSpPr>
              <p:cNvPr id="64" name="Группа 63"/>
              <p:cNvGrpSpPr/>
              <p:nvPr/>
            </p:nvGrpSpPr>
            <p:grpSpPr>
              <a:xfrm flipH="1">
                <a:off x="0" y="0"/>
                <a:ext cx="146685" cy="372745"/>
                <a:chOff x="0" y="0"/>
                <a:chExt cx="147219" cy="373069"/>
              </a:xfrm>
            </p:grpSpPr>
            <p:grpSp>
              <p:nvGrpSpPr>
                <p:cNvPr id="66" name="Группа 65"/>
                <p:cNvGrpSpPr/>
                <p:nvPr/>
              </p:nvGrpSpPr>
              <p:grpSpPr>
                <a:xfrm>
                  <a:off x="0" y="0"/>
                  <a:ext cx="147219" cy="180518"/>
                  <a:chOff x="0" y="0"/>
                  <a:chExt cx="257175" cy="276225"/>
                </a:xfrm>
              </p:grpSpPr>
              <p:sp>
                <p:nvSpPr>
                  <p:cNvPr id="70" name="Прямоугольник 69"/>
                  <p:cNvSpPr/>
                  <p:nvPr/>
                </p:nvSpPr>
                <p:spPr>
                  <a:xfrm>
                    <a:off x="0" y="0"/>
                    <a:ext cx="257175" cy="276225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1" name="Скругленный прямоугольник 70"/>
                  <p:cNvSpPr/>
                  <p:nvPr/>
                </p:nvSpPr>
                <p:spPr>
                  <a:xfrm>
                    <a:off x="31663" y="25853"/>
                    <a:ext cx="204771" cy="222422"/>
                  </a:xfrm>
                  <a:prstGeom prst="round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2" name="Блок-схема: узел 71"/>
                  <p:cNvSpPr/>
                  <p:nvPr/>
                </p:nvSpPr>
                <p:spPr>
                  <a:xfrm flipH="1">
                    <a:off x="90619" y="93395"/>
                    <a:ext cx="80157" cy="70019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" name="Группа 66"/>
                <p:cNvGrpSpPr/>
                <p:nvPr/>
              </p:nvGrpSpPr>
              <p:grpSpPr>
                <a:xfrm flipV="1">
                  <a:off x="0" y="192729"/>
                  <a:ext cx="146685" cy="180340"/>
                  <a:chOff x="0" y="192729"/>
                  <a:chExt cx="257175" cy="276225"/>
                </a:xfrm>
              </p:grpSpPr>
              <p:sp>
                <p:nvSpPr>
                  <p:cNvPr id="68" name="Прямоугольник 67"/>
                  <p:cNvSpPr/>
                  <p:nvPr/>
                </p:nvSpPr>
                <p:spPr>
                  <a:xfrm>
                    <a:off x="0" y="192729"/>
                    <a:ext cx="257175" cy="276225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9" name="Скругленный прямоугольник 68"/>
                  <p:cNvSpPr/>
                  <p:nvPr/>
                </p:nvSpPr>
                <p:spPr>
                  <a:xfrm>
                    <a:off x="31664" y="218582"/>
                    <a:ext cx="204771" cy="222420"/>
                  </a:xfrm>
                  <a:prstGeom prst="round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65" name="Блок-схема: узел 64"/>
              <p:cNvSpPr/>
              <p:nvPr/>
            </p:nvSpPr>
            <p:spPr>
              <a:xfrm>
                <a:off x="49913" y="264753"/>
                <a:ext cx="45085" cy="45085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63" name="Надпись 70"/>
            <p:cNvSpPr txBox="1"/>
            <p:nvPr/>
          </p:nvSpPr>
          <p:spPr>
            <a:xfrm>
              <a:off x="5114020" y="3223450"/>
              <a:ext cx="823373" cy="65672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Место для экспертов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Rectangle 175"/>
          <p:cNvSpPr>
            <a:spLocks noChangeArrowheads="1"/>
          </p:cNvSpPr>
          <p:nvPr/>
        </p:nvSpPr>
        <p:spPr bwMode="auto">
          <a:xfrm>
            <a:off x="2746299" y="6396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План расстановки мебели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Мастерская по компетенции Сити-фермерство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" name="Rectangle 178"/>
          <p:cNvSpPr>
            <a:spLocks noChangeArrowheads="1"/>
          </p:cNvSpPr>
          <p:nvPr/>
        </p:nvSpPr>
        <p:spPr bwMode="auto">
          <a:xfrm>
            <a:off x="1741713" y="18513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9" name="Rectangle 179"/>
          <p:cNvSpPr>
            <a:spLocks noChangeArrowheads="1"/>
          </p:cNvSpPr>
          <p:nvPr/>
        </p:nvSpPr>
        <p:spPr bwMode="auto">
          <a:xfrm>
            <a:off x="2334186" y="6116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6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69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ЛОГОТИП, КОТОРЫЙ БУДЕТ РАЗМЕЩЕН В МАСТЕРСКОЙ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2" y="5785147"/>
            <a:ext cx="699725" cy="66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8"/>
            <a:ext cx="2114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олотно 85"/>
          <p:cNvGrpSpPr/>
          <p:nvPr/>
        </p:nvGrpSpPr>
        <p:grpSpPr>
          <a:xfrm>
            <a:off x="9706201" y="1249161"/>
            <a:ext cx="9807496" cy="6173598"/>
            <a:chOff x="145494" y="35432"/>
            <a:chExt cx="9807496" cy="617359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067040" y="1296035"/>
              <a:ext cx="1885950" cy="4912995"/>
            </a:xfrm>
            <a:prstGeom prst="rect">
              <a:avLst/>
            </a:prstGeom>
          </p:spPr>
        </p:sp>
        <p:sp>
          <p:nvSpPr>
            <p:cNvPr id="6" name="Надпись 87"/>
            <p:cNvSpPr txBox="1"/>
            <p:nvPr/>
          </p:nvSpPr>
          <p:spPr>
            <a:xfrm>
              <a:off x="381000" y="35432"/>
              <a:ext cx="1504950" cy="487756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Верстак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Тележка для инструментов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Трактор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5661" y="283517"/>
              <a:ext cx="98588" cy="372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97253" y="733202"/>
              <a:ext cx="128905" cy="18415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9" name="Рисунок 8"/>
            <p:cNvPicPr/>
            <p:nvPr/>
          </p:nvPicPr>
          <p:blipFill rotWithShape="1">
            <a:blip r:embed="rId2">
              <a:extLst/>
            </a:blip>
            <a:srcRect l="6081" r="10524"/>
            <a:stretch/>
          </p:blipFill>
          <p:spPr>
            <a:xfrm>
              <a:off x="145494" y="1034016"/>
              <a:ext cx="259947" cy="397970"/>
            </a:xfrm>
            <a:prstGeom prst="rect">
              <a:avLst/>
            </a:prstGeom>
          </p:spPr>
        </p:pic>
      </p:grpSp>
      <p:grpSp>
        <p:nvGrpSpPr>
          <p:cNvPr id="10" name="Полотно 3"/>
          <p:cNvGrpSpPr/>
          <p:nvPr/>
        </p:nvGrpSpPr>
        <p:grpSpPr>
          <a:xfrm>
            <a:off x="2884177" y="1249161"/>
            <a:ext cx="7933971" cy="5666934"/>
            <a:chOff x="181329" y="62671"/>
            <a:chExt cx="7933971" cy="566693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894840" y="1324610"/>
              <a:ext cx="6220460" cy="4404995"/>
            </a:xfrm>
            <a:prstGeom prst="rect">
              <a:avLst/>
            </a:prstGeom>
            <a:noFill/>
            <a:ln w="38100">
              <a:noFill/>
              <a:prstDash val="solid"/>
            </a:ln>
          </p:spPr>
        </p:sp>
        <p:grpSp>
          <p:nvGrpSpPr>
            <p:cNvPr id="12" name="Группа 11"/>
            <p:cNvGrpSpPr/>
            <p:nvPr/>
          </p:nvGrpSpPr>
          <p:grpSpPr>
            <a:xfrm>
              <a:off x="3915164" y="114562"/>
              <a:ext cx="894243" cy="167926"/>
              <a:chOff x="0" y="0"/>
              <a:chExt cx="450769" cy="157074"/>
            </a:xfrm>
          </p:grpSpPr>
          <p:sp>
            <p:nvSpPr>
              <p:cNvPr id="153" name="Прямоугольник 152"/>
              <p:cNvSpPr/>
              <p:nvPr/>
            </p:nvSpPr>
            <p:spPr>
              <a:xfrm>
                <a:off x="1984" y="0"/>
                <a:ext cx="448785" cy="1570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54" name="Прямая соединительная линия 153"/>
              <p:cNvCxnSpPr/>
              <p:nvPr/>
            </p:nvCxnSpPr>
            <p:spPr>
              <a:xfrm>
                <a:off x="0" y="106306"/>
                <a:ext cx="448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>
                <a:off x="0" y="42860"/>
                <a:ext cx="4483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1613246" y="4005233"/>
              <a:ext cx="510723" cy="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1613429" y="4210172"/>
              <a:ext cx="51054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Группа 14"/>
            <p:cNvGrpSpPr/>
            <p:nvPr/>
          </p:nvGrpSpPr>
          <p:grpSpPr>
            <a:xfrm>
              <a:off x="181329" y="77549"/>
              <a:ext cx="5978418" cy="4071390"/>
              <a:chOff x="130498" y="41551"/>
              <a:chExt cx="5978418" cy="4071390"/>
            </a:xfrm>
          </p:grpSpPr>
          <p:grpSp>
            <p:nvGrpSpPr>
              <p:cNvPr id="143" name="Группа 142"/>
              <p:cNvGrpSpPr/>
              <p:nvPr/>
            </p:nvGrpSpPr>
            <p:grpSpPr>
              <a:xfrm>
                <a:off x="130498" y="41551"/>
                <a:ext cx="5947086" cy="4069273"/>
                <a:chOff x="9728" y="41551"/>
                <a:chExt cx="5947086" cy="4069273"/>
              </a:xfrm>
            </p:grpSpPr>
            <p:cxnSp>
              <p:nvCxnSpPr>
                <p:cNvPr id="149" name="Прямая соединительная линия 148"/>
                <p:cNvCxnSpPr/>
                <p:nvPr/>
              </p:nvCxnSpPr>
              <p:spPr>
                <a:xfrm>
                  <a:off x="9728" y="44747"/>
                  <a:ext cx="5947086" cy="2823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Прямая соединительная линия 149"/>
                <p:cNvCxnSpPr/>
                <p:nvPr/>
              </p:nvCxnSpPr>
              <p:spPr>
                <a:xfrm>
                  <a:off x="219470" y="246490"/>
                  <a:ext cx="5528565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Прямая соединительная линия 150"/>
                <p:cNvCxnSpPr/>
                <p:nvPr/>
              </p:nvCxnSpPr>
              <p:spPr>
                <a:xfrm>
                  <a:off x="222966" y="235409"/>
                  <a:ext cx="29975" cy="3668681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Прямая соединительная линия 151"/>
                <p:cNvCxnSpPr/>
                <p:nvPr/>
              </p:nvCxnSpPr>
              <p:spPr>
                <a:xfrm flipH="1" flipV="1">
                  <a:off x="20294" y="41551"/>
                  <a:ext cx="25913" cy="406927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4" name="Группа 143"/>
              <p:cNvGrpSpPr/>
              <p:nvPr/>
            </p:nvGrpSpPr>
            <p:grpSpPr>
              <a:xfrm rot="10800000">
                <a:off x="162141" y="43668"/>
                <a:ext cx="5946775" cy="4069273"/>
                <a:chOff x="0" y="0"/>
                <a:chExt cx="5947086" cy="4069273"/>
              </a:xfrm>
            </p:grpSpPr>
            <p:cxnSp>
              <p:nvCxnSpPr>
                <p:cNvPr id="145" name="Прямая соединительная линия 144"/>
                <p:cNvCxnSpPr/>
                <p:nvPr/>
              </p:nvCxnSpPr>
              <p:spPr>
                <a:xfrm>
                  <a:off x="0" y="3196"/>
                  <a:ext cx="5947086" cy="2823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>
                  <a:off x="209742" y="204939"/>
                  <a:ext cx="5528565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213238" y="193858"/>
                  <a:ext cx="29975" cy="3668681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 flipH="1" flipV="1">
                  <a:off x="10566" y="0"/>
                  <a:ext cx="25913" cy="406927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Группа 15"/>
            <p:cNvGrpSpPr/>
            <p:nvPr/>
          </p:nvGrpSpPr>
          <p:grpSpPr>
            <a:xfrm>
              <a:off x="5104980" y="282488"/>
              <a:ext cx="109359" cy="3672593"/>
              <a:chOff x="5054149" y="246490"/>
              <a:chExt cx="109359" cy="3672593"/>
            </a:xfrm>
          </p:grpSpPr>
          <p:cxnSp>
            <p:nvCxnSpPr>
              <p:cNvPr id="141" name="Прямая соединительная линия 140"/>
              <p:cNvCxnSpPr/>
              <p:nvPr/>
            </p:nvCxnSpPr>
            <p:spPr>
              <a:xfrm rot="10800000">
                <a:off x="5133663" y="246490"/>
                <a:ext cx="29845" cy="3668395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rot="10800000">
                <a:off x="5054149" y="250688"/>
                <a:ext cx="29845" cy="3668395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Группа 16"/>
            <p:cNvGrpSpPr/>
            <p:nvPr/>
          </p:nvGrpSpPr>
          <p:grpSpPr>
            <a:xfrm>
              <a:off x="4660069" y="3937815"/>
              <a:ext cx="336437" cy="207929"/>
              <a:chOff x="4609238" y="3901817"/>
              <a:chExt cx="336437" cy="207929"/>
            </a:xfrm>
          </p:grpSpPr>
          <p:grpSp>
            <p:nvGrpSpPr>
              <p:cNvPr id="136" name="Группа 135"/>
              <p:cNvGrpSpPr/>
              <p:nvPr/>
            </p:nvGrpSpPr>
            <p:grpSpPr>
              <a:xfrm>
                <a:off x="4609238" y="3904090"/>
                <a:ext cx="326867" cy="202832"/>
                <a:chOff x="4609238" y="3904090"/>
                <a:chExt cx="326867" cy="202832"/>
              </a:xfrm>
            </p:grpSpPr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 flipH="1">
                  <a:off x="4609238" y="3904090"/>
                  <a:ext cx="326867" cy="3913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Прямая соединительная линия 139"/>
                <p:cNvCxnSpPr/>
                <p:nvPr/>
              </p:nvCxnSpPr>
              <p:spPr>
                <a:xfrm flipH="1">
                  <a:off x="4609238" y="4103112"/>
                  <a:ext cx="326390" cy="381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Прямая соединительная линия 136"/>
              <p:cNvCxnSpPr/>
              <p:nvPr/>
            </p:nvCxnSpPr>
            <p:spPr>
              <a:xfrm>
                <a:off x="4609238" y="3904090"/>
                <a:ext cx="0" cy="2056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>
                <a:off x="4945675" y="3901817"/>
                <a:ext cx="0" cy="2051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/>
            <p:cNvGrpSpPr/>
            <p:nvPr/>
          </p:nvGrpSpPr>
          <p:grpSpPr>
            <a:xfrm>
              <a:off x="2663930" y="271795"/>
              <a:ext cx="109220" cy="3672205"/>
              <a:chOff x="0" y="0"/>
              <a:chExt cx="109359" cy="3672593"/>
            </a:xfrm>
          </p:grpSpPr>
          <p:cxnSp>
            <p:nvCxnSpPr>
              <p:cNvPr id="134" name="Прямая соединительная линия 133"/>
              <p:cNvCxnSpPr/>
              <p:nvPr/>
            </p:nvCxnSpPr>
            <p:spPr>
              <a:xfrm rot="10800000">
                <a:off x="79514" y="0"/>
                <a:ext cx="29845" cy="3668395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>
              <a:xfrm rot="10800000">
                <a:off x="0" y="4198"/>
                <a:ext cx="29845" cy="3668395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Группа 18"/>
            <p:cNvGrpSpPr/>
            <p:nvPr/>
          </p:nvGrpSpPr>
          <p:grpSpPr>
            <a:xfrm>
              <a:off x="1878077" y="287074"/>
              <a:ext cx="109220" cy="3672205"/>
              <a:chOff x="0" y="0"/>
              <a:chExt cx="109359" cy="3672593"/>
            </a:xfrm>
          </p:grpSpPr>
          <p:cxnSp>
            <p:nvCxnSpPr>
              <p:cNvPr id="132" name="Прямая соединительная линия 131"/>
              <p:cNvCxnSpPr/>
              <p:nvPr/>
            </p:nvCxnSpPr>
            <p:spPr>
              <a:xfrm rot="10800000">
                <a:off x="79514" y="0"/>
                <a:ext cx="29845" cy="3668395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>
              <a:xfrm rot="10800000">
                <a:off x="0" y="4198"/>
                <a:ext cx="29845" cy="3668395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19"/>
            <p:cNvGrpSpPr/>
            <p:nvPr/>
          </p:nvGrpSpPr>
          <p:grpSpPr>
            <a:xfrm>
              <a:off x="1036563" y="287074"/>
              <a:ext cx="109220" cy="3672205"/>
              <a:chOff x="0" y="0"/>
              <a:chExt cx="109359" cy="3672593"/>
            </a:xfrm>
          </p:grpSpPr>
          <p:cxnSp>
            <p:nvCxnSpPr>
              <p:cNvPr id="130" name="Прямая соединительная линия 129"/>
              <p:cNvCxnSpPr/>
              <p:nvPr/>
            </p:nvCxnSpPr>
            <p:spPr>
              <a:xfrm rot="10800000">
                <a:off x="79514" y="0"/>
                <a:ext cx="29845" cy="3668395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 rot="10800000">
                <a:off x="0" y="4198"/>
                <a:ext cx="29845" cy="3668395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Группа 20"/>
            <p:cNvGrpSpPr/>
            <p:nvPr/>
          </p:nvGrpSpPr>
          <p:grpSpPr>
            <a:xfrm>
              <a:off x="3582305" y="282876"/>
              <a:ext cx="109220" cy="3672205"/>
              <a:chOff x="0" y="0"/>
              <a:chExt cx="109359" cy="3672593"/>
            </a:xfrm>
          </p:grpSpPr>
          <p:cxnSp>
            <p:nvCxnSpPr>
              <p:cNvPr id="128" name="Прямая соединительная линия 127"/>
              <p:cNvCxnSpPr/>
              <p:nvPr/>
            </p:nvCxnSpPr>
            <p:spPr>
              <a:xfrm rot="10800000">
                <a:off x="79514" y="0"/>
                <a:ext cx="29845" cy="3668395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 rot="10800000">
                <a:off x="0" y="4198"/>
                <a:ext cx="29845" cy="3668395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Группа 21"/>
            <p:cNvGrpSpPr/>
            <p:nvPr/>
          </p:nvGrpSpPr>
          <p:grpSpPr>
            <a:xfrm>
              <a:off x="526106" y="73142"/>
              <a:ext cx="326390" cy="202573"/>
              <a:chOff x="0" y="0"/>
              <a:chExt cx="326867" cy="202832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flipH="1">
                <a:off x="0" y="0"/>
                <a:ext cx="326867" cy="3913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flipH="1">
                <a:off x="0" y="199022"/>
                <a:ext cx="326390" cy="381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Группа 22"/>
            <p:cNvGrpSpPr/>
            <p:nvPr/>
          </p:nvGrpSpPr>
          <p:grpSpPr>
            <a:xfrm>
              <a:off x="1296947" y="66809"/>
              <a:ext cx="326390" cy="202573"/>
              <a:chOff x="0" y="0"/>
              <a:chExt cx="326867" cy="202832"/>
            </a:xfrm>
          </p:grpSpPr>
          <p:cxnSp>
            <p:nvCxnSpPr>
              <p:cNvPr id="124" name="Прямая соединительная линия 123"/>
              <p:cNvCxnSpPr/>
              <p:nvPr/>
            </p:nvCxnSpPr>
            <p:spPr>
              <a:xfrm flipH="1">
                <a:off x="0" y="0"/>
                <a:ext cx="326867" cy="3913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>
              <a:xfrm flipH="1">
                <a:off x="0" y="199022"/>
                <a:ext cx="326390" cy="381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23"/>
            <p:cNvGrpSpPr/>
            <p:nvPr/>
          </p:nvGrpSpPr>
          <p:grpSpPr>
            <a:xfrm>
              <a:off x="530824" y="66478"/>
              <a:ext cx="333443" cy="228600"/>
              <a:chOff x="0" y="-8375"/>
              <a:chExt cx="333961" cy="228912"/>
            </a:xfrm>
          </p:grpSpPr>
          <p:grpSp>
            <p:nvGrpSpPr>
              <p:cNvPr id="119" name="Группа 118"/>
              <p:cNvGrpSpPr/>
              <p:nvPr/>
            </p:nvGrpSpPr>
            <p:grpSpPr>
              <a:xfrm>
                <a:off x="0" y="2273"/>
                <a:ext cx="326867" cy="202832"/>
                <a:chOff x="0" y="2273"/>
                <a:chExt cx="326867" cy="202832"/>
              </a:xfrm>
            </p:grpSpPr>
            <p:cxnSp>
              <p:nvCxnSpPr>
                <p:cNvPr id="122" name="Прямая соединительная линия 121"/>
                <p:cNvCxnSpPr/>
                <p:nvPr/>
              </p:nvCxnSpPr>
              <p:spPr>
                <a:xfrm flipH="1">
                  <a:off x="0" y="2273"/>
                  <a:ext cx="326867" cy="3913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Прямая соединительная линия 122"/>
                <p:cNvCxnSpPr/>
                <p:nvPr/>
              </p:nvCxnSpPr>
              <p:spPr>
                <a:xfrm flipH="1">
                  <a:off x="0" y="201295"/>
                  <a:ext cx="326390" cy="381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Прямая соединительная линия 119"/>
              <p:cNvCxnSpPr/>
              <p:nvPr/>
            </p:nvCxnSpPr>
            <p:spPr>
              <a:xfrm>
                <a:off x="3883" y="-8375"/>
                <a:ext cx="0" cy="2289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333960" y="-4560"/>
                <a:ext cx="1" cy="2250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/>
          </p:nvGrpSpPr>
          <p:grpSpPr>
            <a:xfrm>
              <a:off x="1267540" y="62671"/>
              <a:ext cx="333375" cy="228601"/>
              <a:chOff x="0" y="0"/>
              <a:chExt cx="333961" cy="228912"/>
            </a:xfrm>
          </p:grpSpPr>
          <p:grpSp>
            <p:nvGrpSpPr>
              <p:cNvPr id="114" name="Группа 113"/>
              <p:cNvGrpSpPr/>
              <p:nvPr/>
            </p:nvGrpSpPr>
            <p:grpSpPr>
              <a:xfrm>
                <a:off x="0" y="10648"/>
                <a:ext cx="326867" cy="202832"/>
                <a:chOff x="0" y="10648"/>
                <a:chExt cx="326867" cy="202832"/>
              </a:xfrm>
            </p:grpSpPr>
            <p:cxnSp>
              <p:nvCxnSpPr>
                <p:cNvPr id="117" name="Прямая соединительная линия 116"/>
                <p:cNvCxnSpPr/>
                <p:nvPr/>
              </p:nvCxnSpPr>
              <p:spPr>
                <a:xfrm flipH="1">
                  <a:off x="0" y="10648"/>
                  <a:ext cx="326867" cy="3913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Прямая соединительная линия 117"/>
                <p:cNvCxnSpPr/>
                <p:nvPr/>
              </p:nvCxnSpPr>
              <p:spPr>
                <a:xfrm flipH="1">
                  <a:off x="0" y="209670"/>
                  <a:ext cx="326390" cy="381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5" name="Прямая соединительная линия 114"/>
              <p:cNvCxnSpPr/>
              <p:nvPr/>
            </p:nvCxnSpPr>
            <p:spPr>
              <a:xfrm>
                <a:off x="3883" y="0"/>
                <a:ext cx="0" cy="2289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333960" y="3815"/>
                <a:ext cx="1" cy="2250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25"/>
            <p:cNvGrpSpPr/>
            <p:nvPr/>
          </p:nvGrpSpPr>
          <p:grpSpPr>
            <a:xfrm>
              <a:off x="2123969" y="70288"/>
              <a:ext cx="333375" cy="228601"/>
              <a:chOff x="0" y="0"/>
              <a:chExt cx="333961" cy="228912"/>
            </a:xfrm>
          </p:grpSpPr>
          <p:grpSp>
            <p:nvGrpSpPr>
              <p:cNvPr id="109" name="Группа 108"/>
              <p:cNvGrpSpPr/>
              <p:nvPr/>
            </p:nvGrpSpPr>
            <p:grpSpPr>
              <a:xfrm>
                <a:off x="0" y="10648"/>
                <a:ext cx="326867" cy="202832"/>
                <a:chOff x="0" y="10648"/>
                <a:chExt cx="326867" cy="202832"/>
              </a:xfrm>
            </p:grpSpPr>
            <p:cxnSp>
              <p:nvCxnSpPr>
                <p:cNvPr id="112" name="Прямая соединительная линия 111"/>
                <p:cNvCxnSpPr/>
                <p:nvPr/>
              </p:nvCxnSpPr>
              <p:spPr>
                <a:xfrm flipH="1">
                  <a:off x="0" y="10648"/>
                  <a:ext cx="326867" cy="3913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Прямая соединительная линия 112"/>
                <p:cNvCxnSpPr/>
                <p:nvPr/>
              </p:nvCxnSpPr>
              <p:spPr>
                <a:xfrm flipH="1">
                  <a:off x="0" y="209670"/>
                  <a:ext cx="326390" cy="381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0" name="Прямая соединительная линия 109"/>
              <p:cNvCxnSpPr/>
              <p:nvPr/>
            </p:nvCxnSpPr>
            <p:spPr>
              <a:xfrm>
                <a:off x="3883" y="0"/>
                <a:ext cx="0" cy="2289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333960" y="3815"/>
                <a:ext cx="1" cy="2250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26"/>
            <p:cNvGrpSpPr/>
            <p:nvPr/>
          </p:nvGrpSpPr>
          <p:grpSpPr>
            <a:xfrm>
              <a:off x="2981346" y="62671"/>
              <a:ext cx="333375" cy="228601"/>
              <a:chOff x="0" y="0"/>
              <a:chExt cx="333961" cy="228912"/>
            </a:xfrm>
          </p:grpSpPr>
          <p:grpSp>
            <p:nvGrpSpPr>
              <p:cNvPr id="104" name="Группа 103"/>
              <p:cNvGrpSpPr/>
              <p:nvPr/>
            </p:nvGrpSpPr>
            <p:grpSpPr>
              <a:xfrm>
                <a:off x="0" y="10648"/>
                <a:ext cx="326867" cy="202832"/>
                <a:chOff x="0" y="10648"/>
                <a:chExt cx="326867" cy="202832"/>
              </a:xfrm>
            </p:grpSpPr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 flipH="1">
                  <a:off x="0" y="10648"/>
                  <a:ext cx="326867" cy="3913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 flipH="1">
                  <a:off x="0" y="209670"/>
                  <a:ext cx="326390" cy="381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5" name="Прямая соединительная линия 104"/>
              <p:cNvCxnSpPr/>
              <p:nvPr/>
            </p:nvCxnSpPr>
            <p:spPr>
              <a:xfrm>
                <a:off x="3883" y="0"/>
                <a:ext cx="0" cy="2289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333960" y="3815"/>
                <a:ext cx="1" cy="2250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Прямоугольник 27"/>
            <p:cNvSpPr/>
            <p:nvPr/>
          </p:nvSpPr>
          <p:spPr>
            <a:xfrm>
              <a:off x="5456764" y="298889"/>
              <a:ext cx="438912" cy="4754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WC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6081" r="10524"/>
            <a:stretch/>
          </p:blipFill>
          <p:spPr>
            <a:xfrm>
              <a:off x="534701" y="2453486"/>
              <a:ext cx="433455" cy="822913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 rotWithShape="1">
            <a:blip r:embed="rId2">
              <a:extLst/>
            </a:blip>
            <a:srcRect l="6081" r="10524"/>
            <a:stretch/>
          </p:blipFill>
          <p:spPr>
            <a:xfrm>
              <a:off x="2985222" y="2454074"/>
              <a:ext cx="433070" cy="822325"/>
            </a:xfrm>
            <a:prstGeom prst="rect">
              <a:avLst/>
            </a:prstGeom>
          </p:spPr>
        </p:pic>
        <p:pic>
          <p:nvPicPr>
            <p:cNvPr id="31" name="Рисунок 30"/>
            <p:cNvPicPr/>
            <p:nvPr/>
          </p:nvPicPr>
          <p:blipFill rotWithShape="1">
            <a:blip r:embed="rId2">
              <a:extLst/>
            </a:blip>
            <a:srcRect l="6081" r="10524"/>
            <a:stretch/>
          </p:blipFill>
          <p:spPr>
            <a:xfrm>
              <a:off x="2135796" y="2431545"/>
              <a:ext cx="433070" cy="822325"/>
            </a:xfrm>
            <a:prstGeom prst="rect">
              <a:avLst/>
            </a:prstGeom>
          </p:spPr>
        </p:pic>
        <p:pic>
          <p:nvPicPr>
            <p:cNvPr id="32" name="Рисунок 31"/>
            <p:cNvPicPr/>
            <p:nvPr/>
          </p:nvPicPr>
          <p:blipFill rotWithShape="1">
            <a:blip r:embed="rId2">
              <a:extLst/>
            </a:blip>
            <a:srcRect l="6081" r="10524"/>
            <a:stretch/>
          </p:blipFill>
          <p:spPr>
            <a:xfrm>
              <a:off x="1288996" y="2454074"/>
              <a:ext cx="433070" cy="822325"/>
            </a:xfrm>
            <a:prstGeom prst="rect">
              <a:avLst/>
            </a:prstGeom>
          </p:spPr>
        </p:pic>
        <p:grpSp>
          <p:nvGrpSpPr>
            <p:cNvPr id="33" name="Группа 32"/>
            <p:cNvGrpSpPr/>
            <p:nvPr/>
          </p:nvGrpSpPr>
          <p:grpSpPr>
            <a:xfrm rot="5400000">
              <a:off x="914138" y="691080"/>
              <a:ext cx="333375" cy="100510"/>
              <a:chOff x="0" y="0"/>
              <a:chExt cx="333961" cy="228912"/>
            </a:xfrm>
          </p:grpSpPr>
          <p:grpSp>
            <p:nvGrpSpPr>
              <p:cNvPr id="99" name="Группа 98"/>
              <p:cNvGrpSpPr/>
              <p:nvPr/>
            </p:nvGrpSpPr>
            <p:grpSpPr>
              <a:xfrm>
                <a:off x="0" y="10648"/>
                <a:ext cx="326867" cy="202832"/>
                <a:chOff x="0" y="10648"/>
                <a:chExt cx="326867" cy="202832"/>
              </a:xfrm>
            </p:grpSpPr>
            <p:cxnSp>
              <p:nvCxnSpPr>
                <p:cNvPr id="102" name="Прямая соединительная линия 101"/>
                <p:cNvCxnSpPr/>
                <p:nvPr/>
              </p:nvCxnSpPr>
              <p:spPr>
                <a:xfrm flipH="1">
                  <a:off x="0" y="10648"/>
                  <a:ext cx="326867" cy="3913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 flipH="1">
                  <a:off x="0" y="209670"/>
                  <a:ext cx="326390" cy="381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3883" y="0"/>
                <a:ext cx="0" cy="2289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333960" y="3815"/>
                <a:ext cx="1" cy="2250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Группа 33"/>
            <p:cNvGrpSpPr/>
            <p:nvPr/>
          </p:nvGrpSpPr>
          <p:grpSpPr>
            <a:xfrm rot="5400000">
              <a:off x="1749270" y="673553"/>
              <a:ext cx="333375" cy="100330"/>
              <a:chOff x="-116523" y="116523"/>
              <a:chExt cx="333961" cy="228913"/>
            </a:xfrm>
          </p:grpSpPr>
          <p:grpSp>
            <p:nvGrpSpPr>
              <p:cNvPr id="94" name="Группа 93"/>
              <p:cNvGrpSpPr/>
              <p:nvPr/>
            </p:nvGrpSpPr>
            <p:grpSpPr>
              <a:xfrm>
                <a:off x="-116523" y="127174"/>
                <a:ext cx="326868" cy="202829"/>
                <a:chOff x="-116524" y="127173"/>
                <a:chExt cx="326868" cy="202830"/>
              </a:xfrm>
            </p:grpSpPr>
            <p:cxnSp>
              <p:nvCxnSpPr>
                <p:cNvPr id="97" name="Прямая соединительная линия 96"/>
                <p:cNvCxnSpPr/>
                <p:nvPr/>
              </p:nvCxnSpPr>
              <p:spPr>
                <a:xfrm flipH="1">
                  <a:off x="-116523" y="127173"/>
                  <a:ext cx="326867" cy="3913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Прямая соединительная линия 97"/>
                <p:cNvCxnSpPr/>
                <p:nvPr/>
              </p:nvCxnSpPr>
              <p:spPr>
                <a:xfrm flipH="1">
                  <a:off x="-116524" y="326193"/>
                  <a:ext cx="326390" cy="381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-112639" y="116523"/>
                <a:ext cx="0" cy="2289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217437" y="120339"/>
                <a:ext cx="1" cy="2250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Группа 34"/>
            <p:cNvGrpSpPr/>
            <p:nvPr/>
          </p:nvGrpSpPr>
          <p:grpSpPr>
            <a:xfrm rot="5400000">
              <a:off x="2540548" y="673551"/>
              <a:ext cx="333375" cy="100330"/>
              <a:chOff x="-116523" y="116523"/>
              <a:chExt cx="333961" cy="228913"/>
            </a:xfrm>
          </p:grpSpPr>
          <p:grpSp>
            <p:nvGrpSpPr>
              <p:cNvPr id="89" name="Группа 88"/>
              <p:cNvGrpSpPr/>
              <p:nvPr/>
            </p:nvGrpSpPr>
            <p:grpSpPr>
              <a:xfrm>
                <a:off x="-116523" y="127175"/>
                <a:ext cx="326869" cy="202829"/>
                <a:chOff x="-116524" y="127174"/>
                <a:chExt cx="326869" cy="202829"/>
              </a:xfrm>
            </p:grpSpPr>
            <p:cxnSp>
              <p:nvCxnSpPr>
                <p:cNvPr id="92" name="Прямая соединительная линия 91"/>
                <p:cNvCxnSpPr/>
                <p:nvPr/>
              </p:nvCxnSpPr>
              <p:spPr>
                <a:xfrm flipH="1">
                  <a:off x="-116522" y="127174"/>
                  <a:ext cx="326867" cy="3913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Прямая соединительная линия 92"/>
                <p:cNvCxnSpPr/>
                <p:nvPr/>
              </p:nvCxnSpPr>
              <p:spPr>
                <a:xfrm flipH="1">
                  <a:off x="-116524" y="326193"/>
                  <a:ext cx="326390" cy="381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-112638" y="116523"/>
                <a:ext cx="0" cy="2289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217437" y="120340"/>
                <a:ext cx="1" cy="2250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Группа 35"/>
            <p:cNvGrpSpPr/>
            <p:nvPr/>
          </p:nvGrpSpPr>
          <p:grpSpPr>
            <a:xfrm rot="5400000">
              <a:off x="3454948" y="644540"/>
              <a:ext cx="333375" cy="100330"/>
              <a:chOff x="-116523" y="116523"/>
              <a:chExt cx="333961" cy="228913"/>
            </a:xfrm>
          </p:grpSpPr>
          <p:grpSp>
            <p:nvGrpSpPr>
              <p:cNvPr id="84" name="Группа 83"/>
              <p:cNvGrpSpPr/>
              <p:nvPr/>
            </p:nvGrpSpPr>
            <p:grpSpPr>
              <a:xfrm>
                <a:off x="-116523" y="127175"/>
                <a:ext cx="326869" cy="202829"/>
                <a:chOff x="-116524" y="127174"/>
                <a:chExt cx="326869" cy="202829"/>
              </a:xfrm>
            </p:grpSpPr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 flipH="1">
                  <a:off x="-116522" y="127174"/>
                  <a:ext cx="326867" cy="3913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единительная линия 87"/>
                <p:cNvCxnSpPr/>
                <p:nvPr/>
              </p:nvCxnSpPr>
              <p:spPr>
                <a:xfrm flipH="1">
                  <a:off x="-116524" y="326193"/>
                  <a:ext cx="326390" cy="381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" name="Прямая соединительная линия 84"/>
              <p:cNvCxnSpPr/>
              <p:nvPr/>
            </p:nvCxnSpPr>
            <p:spPr>
              <a:xfrm>
                <a:off x="-112638" y="116523"/>
                <a:ext cx="0" cy="2289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217437" y="120340"/>
                <a:ext cx="1" cy="2250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/>
            <p:cNvGrpSpPr/>
            <p:nvPr/>
          </p:nvGrpSpPr>
          <p:grpSpPr>
            <a:xfrm>
              <a:off x="832513" y="1255594"/>
              <a:ext cx="143302" cy="798395"/>
              <a:chOff x="832513" y="1255594"/>
              <a:chExt cx="143302" cy="798395"/>
            </a:xfrm>
          </p:grpSpPr>
          <p:sp>
            <p:nvSpPr>
              <p:cNvPr id="82" name="Прямоугольник 81"/>
              <p:cNvSpPr/>
              <p:nvPr/>
            </p:nvSpPr>
            <p:spPr>
              <a:xfrm>
                <a:off x="832513" y="1255594"/>
                <a:ext cx="143302" cy="5254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832513" y="1869744"/>
                <a:ext cx="129654" cy="18424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3387224" y="1196758"/>
              <a:ext cx="142875" cy="798194"/>
              <a:chOff x="0" y="0"/>
              <a:chExt cx="143302" cy="798395"/>
            </a:xfrm>
          </p:grpSpPr>
          <p:sp>
            <p:nvSpPr>
              <p:cNvPr id="80" name="Прямоугольник 79"/>
              <p:cNvSpPr/>
              <p:nvPr/>
            </p:nvSpPr>
            <p:spPr>
              <a:xfrm>
                <a:off x="0" y="0"/>
                <a:ext cx="143302" cy="5254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0" y="614150"/>
                <a:ext cx="129654" cy="18424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2457344" y="1226329"/>
              <a:ext cx="142875" cy="798194"/>
              <a:chOff x="0" y="0"/>
              <a:chExt cx="143302" cy="798395"/>
            </a:xfrm>
          </p:grpSpPr>
          <p:sp>
            <p:nvSpPr>
              <p:cNvPr id="78" name="Прямоугольник 77"/>
              <p:cNvSpPr/>
              <p:nvPr/>
            </p:nvSpPr>
            <p:spPr>
              <a:xfrm>
                <a:off x="0" y="0"/>
                <a:ext cx="143302" cy="5254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0" y="614150"/>
                <a:ext cx="129654" cy="18424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1672155" y="1242251"/>
              <a:ext cx="142875" cy="798194"/>
              <a:chOff x="0" y="0"/>
              <a:chExt cx="143302" cy="798395"/>
            </a:xfrm>
          </p:grpSpPr>
          <p:sp>
            <p:nvSpPr>
              <p:cNvPr id="76" name="Прямоугольник 75"/>
              <p:cNvSpPr/>
              <p:nvPr/>
            </p:nvSpPr>
            <p:spPr>
              <a:xfrm>
                <a:off x="0" y="0"/>
                <a:ext cx="143302" cy="5254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0" y="614150"/>
                <a:ext cx="129654" cy="18424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41" name="Прямоугольник 40"/>
            <p:cNvSpPr/>
            <p:nvPr/>
          </p:nvSpPr>
          <p:spPr>
            <a:xfrm>
              <a:off x="5233916" y="3466531"/>
              <a:ext cx="696036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Гардероб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5465928" y="3330054"/>
              <a:ext cx="177421" cy="1842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 rot="5400000">
              <a:off x="4997488" y="3043288"/>
              <a:ext cx="333375" cy="100330"/>
              <a:chOff x="-116524" y="116522"/>
              <a:chExt cx="333961" cy="228915"/>
            </a:xfrm>
          </p:grpSpPr>
          <p:grpSp>
            <p:nvGrpSpPr>
              <p:cNvPr id="71" name="Группа 70"/>
              <p:cNvGrpSpPr/>
              <p:nvPr/>
            </p:nvGrpSpPr>
            <p:grpSpPr>
              <a:xfrm>
                <a:off x="-116524" y="127178"/>
                <a:ext cx="326869" cy="202831"/>
                <a:chOff x="-116524" y="127177"/>
                <a:chExt cx="326869" cy="202830"/>
              </a:xfrm>
            </p:grpSpPr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 flipH="1">
                  <a:off x="-116522" y="127177"/>
                  <a:ext cx="326867" cy="3913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 flipH="1">
                  <a:off x="-116524" y="326197"/>
                  <a:ext cx="326390" cy="381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-112638" y="116522"/>
                <a:ext cx="0" cy="2289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217436" y="120340"/>
                <a:ext cx="1" cy="2250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Группа 43"/>
            <p:cNvGrpSpPr/>
            <p:nvPr/>
          </p:nvGrpSpPr>
          <p:grpSpPr>
            <a:xfrm rot="5400000">
              <a:off x="4986527" y="937914"/>
              <a:ext cx="333376" cy="100330"/>
              <a:chOff x="-116523" y="116524"/>
              <a:chExt cx="333962" cy="228914"/>
            </a:xfrm>
          </p:grpSpPr>
          <p:grpSp>
            <p:nvGrpSpPr>
              <p:cNvPr id="66" name="Группа 65"/>
              <p:cNvGrpSpPr/>
              <p:nvPr/>
            </p:nvGrpSpPr>
            <p:grpSpPr>
              <a:xfrm>
                <a:off x="-116523" y="127179"/>
                <a:ext cx="326870" cy="202828"/>
                <a:chOff x="-116524" y="127179"/>
                <a:chExt cx="326870" cy="202829"/>
              </a:xfrm>
            </p:grpSpPr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 flipH="1">
                  <a:off x="-116521" y="127179"/>
                  <a:ext cx="326867" cy="3913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 flipH="1">
                  <a:off x="-116524" y="326198"/>
                  <a:ext cx="326390" cy="381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-112637" y="116524"/>
                <a:ext cx="0" cy="2289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217438" y="120341"/>
                <a:ext cx="1" cy="2250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Прямоугольник 44"/>
            <p:cNvSpPr/>
            <p:nvPr/>
          </p:nvSpPr>
          <p:spPr>
            <a:xfrm>
              <a:off x="3691525" y="1602199"/>
              <a:ext cx="1009290" cy="104611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Комната главного эксперта</a:t>
              </a:r>
            </a:p>
          </p:txBody>
        </p:sp>
        <p:sp>
          <p:nvSpPr>
            <p:cNvPr id="46" name="Надпись 492"/>
            <p:cNvSpPr txBox="1"/>
            <p:nvPr/>
          </p:nvSpPr>
          <p:spPr>
            <a:xfrm>
              <a:off x="5210993" y="1164567"/>
              <a:ext cx="705553" cy="100066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7" name="Надпись 493"/>
            <p:cNvSpPr txBox="1"/>
            <p:nvPr/>
          </p:nvSpPr>
          <p:spPr>
            <a:xfrm>
              <a:off x="5210994" y="2475782"/>
              <a:ext cx="705552" cy="96615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743864" y="345058"/>
              <a:ext cx="1311216" cy="707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Брифинг зона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553075" y="3944001"/>
              <a:ext cx="441792" cy="185760"/>
              <a:chOff x="0" y="0"/>
              <a:chExt cx="450769" cy="157074"/>
            </a:xfrm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1984" y="0"/>
                <a:ext cx="448785" cy="1570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0" y="106306"/>
                <a:ext cx="448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0" y="42860"/>
                <a:ext cx="4483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5194945" y="1869744"/>
              <a:ext cx="751575" cy="102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1" name="Группа 50"/>
            <p:cNvGrpSpPr/>
            <p:nvPr/>
          </p:nvGrpSpPr>
          <p:grpSpPr>
            <a:xfrm>
              <a:off x="1360098" y="3937815"/>
              <a:ext cx="441325" cy="185420"/>
              <a:chOff x="0" y="0"/>
              <a:chExt cx="450769" cy="157074"/>
            </a:xfrm>
          </p:grpSpPr>
          <p:sp>
            <p:nvSpPr>
              <p:cNvPr id="60" name="Прямоугольник 59"/>
              <p:cNvSpPr/>
              <p:nvPr/>
            </p:nvSpPr>
            <p:spPr>
              <a:xfrm>
                <a:off x="1984" y="0"/>
                <a:ext cx="448785" cy="1570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0" y="106306"/>
                <a:ext cx="448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0" y="42860"/>
                <a:ext cx="4483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Группа 51"/>
            <p:cNvGrpSpPr/>
            <p:nvPr/>
          </p:nvGrpSpPr>
          <p:grpSpPr>
            <a:xfrm>
              <a:off x="2169735" y="3955019"/>
              <a:ext cx="441325" cy="185420"/>
              <a:chOff x="0" y="0"/>
              <a:chExt cx="450769" cy="157074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1984" y="0"/>
                <a:ext cx="448785" cy="1570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0" y="106306"/>
                <a:ext cx="448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0" y="42860"/>
                <a:ext cx="4483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52"/>
            <p:cNvGrpSpPr/>
            <p:nvPr/>
          </p:nvGrpSpPr>
          <p:grpSpPr>
            <a:xfrm>
              <a:off x="3010982" y="3961402"/>
              <a:ext cx="441325" cy="185420"/>
              <a:chOff x="0" y="0"/>
              <a:chExt cx="450769" cy="157074"/>
            </a:xfrm>
          </p:grpSpPr>
          <p:sp>
            <p:nvSpPr>
              <p:cNvPr id="54" name="Прямоугольник 53"/>
              <p:cNvSpPr/>
              <p:nvPr/>
            </p:nvSpPr>
            <p:spPr>
              <a:xfrm>
                <a:off x="1984" y="0"/>
                <a:ext cx="448785" cy="1570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0" y="106306"/>
                <a:ext cx="448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0" y="42860"/>
                <a:ext cx="4483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44" name="Rectangle 154"/>
          <p:cNvSpPr>
            <a:spLocks noChangeArrowheads="1"/>
          </p:cNvSpPr>
          <p:nvPr/>
        </p:nvSpPr>
        <p:spPr bwMode="auto">
          <a:xfrm>
            <a:off x="3275965" y="7552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План расстановки мебели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Мастерская по компетенции Эксплуатация сельскохозяйственных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машин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6" name="Rectangle 162"/>
          <p:cNvSpPr>
            <a:spLocks noChangeArrowheads="1"/>
          </p:cNvSpPr>
          <p:nvPr/>
        </p:nvSpPr>
        <p:spPr bwMode="auto">
          <a:xfrm>
            <a:off x="6539802" y="24702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163"/>
          <p:cNvSpPr>
            <a:spLocks noChangeArrowheads="1"/>
          </p:cNvSpPr>
          <p:nvPr/>
        </p:nvSpPr>
        <p:spPr bwMode="auto">
          <a:xfrm>
            <a:off x="3845707" y="57262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ЛОГОТИП, КОТОРЫЙ БУДЕТ РАЗМЕЩЕН В МАСТЕРСКОЙ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51" y="5619457"/>
            <a:ext cx="818831" cy="67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5"/>
            <a:ext cx="2114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2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олотно 85"/>
          <p:cNvGrpSpPr/>
          <p:nvPr/>
        </p:nvGrpSpPr>
        <p:grpSpPr>
          <a:xfrm>
            <a:off x="8947122" y="964119"/>
            <a:ext cx="1858867" cy="4877563"/>
            <a:chOff x="45719" y="35432"/>
            <a:chExt cx="1840231" cy="4877563"/>
          </a:xfrm>
        </p:grpSpPr>
        <p:sp>
          <p:nvSpPr>
            <p:cNvPr id="6" name="Надпись 87"/>
            <p:cNvSpPr txBox="1"/>
            <p:nvPr/>
          </p:nvSpPr>
          <p:spPr>
            <a:xfrm>
              <a:off x="381000" y="35432"/>
              <a:ext cx="1504950" cy="487756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Лабораторный стол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Шкаф для химических реактивов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Шкаф лабораторный вытяжной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Стол ветеринарный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Кушетка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Шкаф для спецодежды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Стол островной с химической мойкой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Стол преподавателя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Лабораторный стул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Магнитная доска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Двойная мойка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5719" y="102362"/>
              <a:ext cx="307372" cy="1909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 rot="5400000">
              <a:off x="181107" y="564381"/>
              <a:ext cx="202565" cy="16446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0180" y="1094400"/>
              <a:ext cx="210820" cy="1651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5400000">
              <a:off x="149275" y="1466807"/>
              <a:ext cx="236251" cy="19444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07372" y="1800094"/>
              <a:ext cx="45719" cy="1667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5265" y="2077220"/>
              <a:ext cx="165735" cy="281940"/>
            </a:xfrm>
            <a:prstGeom prst="rect">
              <a:avLst/>
            </a:prstGeom>
            <a:pattFill prst="wdDnDiag">
              <a:fgClr>
                <a:schemeClr val="bg2">
                  <a:lumMod val="9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35720" y="2579073"/>
              <a:ext cx="217371" cy="246297"/>
              <a:chOff x="139812" y="-1"/>
              <a:chExt cx="495497" cy="639752"/>
            </a:xfrm>
          </p:grpSpPr>
          <p:grpSp>
            <p:nvGrpSpPr>
              <p:cNvPr id="29" name="Группа 28"/>
              <p:cNvGrpSpPr/>
              <p:nvPr/>
            </p:nvGrpSpPr>
            <p:grpSpPr>
              <a:xfrm rot="5400000">
                <a:off x="292581" y="-109538"/>
                <a:ext cx="189865" cy="408939"/>
                <a:chOff x="292581" y="-109537"/>
                <a:chExt cx="146685" cy="372745"/>
              </a:xfrm>
            </p:grpSpPr>
            <p:grpSp>
              <p:nvGrpSpPr>
                <p:cNvPr id="32" name="Группа 31"/>
                <p:cNvGrpSpPr/>
                <p:nvPr/>
              </p:nvGrpSpPr>
              <p:grpSpPr>
                <a:xfrm flipH="1">
                  <a:off x="292581" y="-109537"/>
                  <a:ext cx="146685" cy="372745"/>
                  <a:chOff x="292581" y="-109537"/>
                  <a:chExt cx="147219" cy="373069"/>
                </a:xfrm>
              </p:grpSpPr>
              <p:grpSp>
                <p:nvGrpSpPr>
                  <p:cNvPr id="34" name="Группа 33"/>
                  <p:cNvGrpSpPr/>
                  <p:nvPr/>
                </p:nvGrpSpPr>
                <p:grpSpPr>
                  <a:xfrm>
                    <a:off x="292581" y="-109537"/>
                    <a:ext cx="147219" cy="180518"/>
                    <a:chOff x="292581" y="-109537"/>
                    <a:chExt cx="257175" cy="276225"/>
                  </a:xfrm>
                </p:grpSpPr>
                <p:sp>
                  <p:nvSpPr>
                    <p:cNvPr id="38" name="Прямоугольник 37"/>
                    <p:cNvSpPr/>
                    <p:nvPr/>
                  </p:nvSpPr>
                  <p:spPr>
                    <a:xfrm>
                      <a:off x="292581" y="-109537"/>
                      <a:ext cx="257175" cy="276225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9" name="Скругленный прямоугольник 38"/>
                    <p:cNvSpPr/>
                    <p:nvPr/>
                  </p:nvSpPr>
                  <p:spPr>
                    <a:xfrm>
                      <a:off x="324246" y="-83683"/>
                      <a:ext cx="204770" cy="22242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" name="Блок-схема: узел 39"/>
                    <p:cNvSpPr/>
                    <p:nvPr/>
                  </p:nvSpPr>
                  <p:spPr>
                    <a:xfrm flipH="1">
                      <a:off x="383201" y="-16142"/>
                      <a:ext cx="80157" cy="70018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5" name="Группа 34"/>
                  <p:cNvGrpSpPr/>
                  <p:nvPr/>
                </p:nvGrpSpPr>
                <p:grpSpPr>
                  <a:xfrm flipV="1">
                    <a:off x="292581" y="83192"/>
                    <a:ext cx="146685" cy="180340"/>
                    <a:chOff x="292581" y="83192"/>
                    <a:chExt cx="257175" cy="276225"/>
                  </a:xfrm>
                </p:grpSpPr>
                <p:sp>
                  <p:nvSpPr>
                    <p:cNvPr id="36" name="Прямоугольник 35"/>
                    <p:cNvSpPr/>
                    <p:nvPr/>
                  </p:nvSpPr>
                  <p:spPr>
                    <a:xfrm>
                      <a:off x="292581" y="83192"/>
                      <a:ext cx="257175" cy="276225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" name="Скругленный прямоугольник 36"/>
                    <p:cNvSpPr/>
                    <p:nvPr/>
                  </p:nvSpPr>
                  <p:spPr>
                    <a:xfrm>
                      <a:off x="324247" y="109043"/>
                      <a:ext cx="204770" cy="222420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33" name="Блок-схема: узел 32"/>
                <p:cNvSpPr/>
                <p:nvPr/>
              </p:nvSpPr>
              <p:spPr>
                <a:xfrm>
                  <a:off x="342494" y="155216"/>
                  <a:ext cx="45085" cy="45085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0" name="Прямоугольник 29"/>
              <p:cNvSpPr/>
              <p:nvPr/>
            </p:nvSpPr>
            <p:spPr>
              <a:xfrm>
                <a:off x="139812" y="200839"/>
                <a:ext cx="241679" cy="43891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 rot="10800000">
                <a:off x="393643" y="200839"/>
                <a:ext cx="241666" cy="43878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66780" y="2906967"/>
              <a:ext cx="314220" cy="339785"/>
              <a:chOff x="0" y="0"/>
              <a:chExt cx="704450" cy="688340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0" y="373642"/>
                <a:ext cx="688768" cy="3146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rot="5400000">
                <a:off x="203118" y="187007"/>
                <a:ext cx="688340" cy="31432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5" name="Овал 14"/>
            <p:cNvSpPr/>
            <p:nvPr/>
          </p:nvSpPr>
          <p:spPr>
            <a:xfrm rot="10800000">
              <a:off x="217937" y="3289704"/>
              <a:ext cx="146685" cy="18034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67507" y="3527593"/>
              <a:ext cx="66577" cy="2727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241743" y="3874599"/>
              <a:ext cx="148279" cy="242843"/>
              <a:chOff x="0" y="0"/>
              <a:chExt cx="146685" cy="372745"/>
            </a:xfrm>
          </p:grpSpPr>
          <p:grpSp>
            <p:nvGrpSpPr>
              <p:cNvPr id="18" name="Группа 17"/>
              <p:cNvGrpSpPr/>
              <p:nvPr/>
            </p:nvGrpSpPr>
            <p:grpSpPr>
              <a:xfrm flipH="1">
                <a:off x="0" y="0"/>
                <a:ext cx="146685" cy="372745"/>
                <a:chOff x="0" y="0"/>
                <a:chExt cx="147219" cy="373069"/>
              </a:xfrm>
            </p:grpSpPr>
            <p:grpSp>
              <p:nvGrpSpPr>
                <p:cNvPr id="20" name="Группа 19"/>
                <p:cNvGrpSpPr/>
                <p:nvPr/>
              </p:nvGrpSpPr>
              <p:grpSpPr>
                <a:xfrm>
                  <a:off x="0" y="0"/>
                  <a:ext cx="147219" cy="180518"/>
                  <a:chOff x="0" y="0"/>
                  <a:chExt cx="257175" cy="276225"/>
                </a:xfrm>
              </p:grpSpPr>
              <p:sp>
                <p:nvSpPr>
                  <p:cNvPr id="24" name="Прямоугольник 23"/>
                  <p:cNvSpPr/>
                  <p:nvPr/>
                </p:nvSpPr>
                <p:spPr>
                  <a:xfrm>
                    <a:off x="0" y="0"/>
                    <a:ext cx="257175" cy="276225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5" name="Скругленный прямоугольник 24"/>
                  <p:cNvSpPr/>
                  <p:nvPr/>
                </p:nvSpPr>
                <p:spPr>
                  <a:xfrm>
                    <a:off x="31664" y="25853"/>
                    <a:ext cx="204770" cy="222421"/>
                  </a:xfrm>
                  <a:prstGeom prst="round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6" name="Блок-схема: узел 25"/>
                  <p:cNvSpPr/>
                  <p:nvPr/>
                </p:nvSpPr>
                <p:spPr>
                  <a:xfrm flipH="1">
                    <a:off x="90620" y="93395"/>
                    <a:ext cx="80157" cy="70018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Группа 20"/>
                <p:cNvGrpSpPr/>
                <p:nvPr/>
              </p:nvGrpSpPr>
              <p:grpSpPr>
                <a:xfrm flipV="1">
                  <a:off x="0" y="192729"/>
                  <a:ext cx="146685" cy="180340"/>
                  <a:chOff x="0" y="192729"/>
                  <a:chExt cx="257175" cy="276225"/>
                </a:xfrm>
              </p:grpSpPr>
              <p:sp>
                <p:nvSpPr>
                  <p:cNvPr id="22" name="Прямоугольник 21"/>
                  <p:cNvSpPr/>
                  <p:nvPr/>
                </p:nvSpPr>
                <p:spPr>
                  <a:xfrm>
                    <a:off x="0" y="192729"/>
                    <a:ext cx="257175" cy="276225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" name="Скругленный прямоугольник 22"/>
                  <p:cNvSpPr/>
                  <p:nvPr/>
                </p:nvSpPr>
                <p:spPr>
                  <a:xfrm>
                    <a:off x="31666" y="218581"/>
                    <a:ext cx="204770" cy="222420"/>
                  </a:xfrm>
                  <a:prstGeom prst="round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9" name="Блок-схема: узел 18"/>
              <p:cNvSpPr/>
              <p:nvPr/>
            </p:nvSpPr>
            <p:spPr>
              <a:xfrm>
                <a:off x="49913" y="264753"/>
                <a:ext cx="45085" cy="45085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1" name="Полотно 3"/>
          <p:cNvGrpSpPr/>
          <p:nvPr/>
        </p:nvGrpSpPr>
        <p:grpSpPr>
          <a:xfrm>
            <a:off x="2609420" y="1154070"/>
            <a:ext cx="7933971" cy="5403771"/>
            <a:chOff x="181329" y="77549"/>
            <a:chExt cx="7933971" cy="5403771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1894840" y="1076325"/>
              <a:ext cx="6220460" cy="4404995"/>
            </a:xfrm>
            <a:prstGeom prst="rect">
              <a:avLst/>
            </a:prstGeom>
            <a:noFill/>
            <a:ln w="38100">
              <a:noFill/>
              <a:prstDash val="solid"/>
            </a:ln>
          </p:spPr>
        </p:sp>
        <p:grpSp>
          <p:nvGrpSpPr>
            <p:cNvPr id="43" name="Группа 42"/>
            <p:cNvGrpSpPr/>
            <p:nvPr/>
          </p:nvGrpSpPr>
          <p:grpSpPr>
            <a:xfrm>
              <a:off x="5069434" y="3946599"/>
              <a:ext cx="625113" cy="176321"/>
              <a:chOff x="0" y="0"/>
              <a:chExt cx="450769" cy="157074"/>
            </a:xfrm>
          </p:grpSpPr>
          <p:sp>
            <p:nvSpPr>
              <p:cNvPr id="229" name="Прямоугольник 228"/>
              <p:cNvSpPr/>
              <p:nvPr/>
            </p:nvSpPr>
            <p:spPr>
              <a:xfrm>
                <a:off x="1984" y="0"/>
                <a:ext cx="448785" cy="1570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230" name="Прямая соединительная линия 229"/>
              <p:cNvCxnSpPr/>
              <p:nvPr/>
            </p:nvCxnSpPr>
            <p:spPr>
              <a:xfrm>
                <a:off x="0" y="106306"/>
                <a:ext cx="448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Прямая соединительная линия 230"/>
              <p:cNvCxnSpPr/>
              <p:nvPr/>
            </p:nvCxnSpPr>
            <p:spPr>
              <a:xfrm>
                <a:off x="0" y="42860"/>
                <a:ext cx="4483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1613246" y="4005233"/>
              <a:ext cx="510723" cy="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1613429" y="4210172"/>
              <a:ext cx="51054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Группа 45"/>
            <p:cNvGrpSpPr/>
            <p:nvPr/>
          </p:nvGrpSpPr>
          <p:grpSpPr>
            <a:xfrm>
              <a:off x="181329" y="77549"/>
              <a:ext cx="5978418" cy="4071390"/>
              <a:chOff x="130498" y="41551"/>
              <a:chExt cx="5978418" cy="4071390"/>
            </a:xfrm>
          </p:grpSpPr>
          <p:grpSp>
            <p:nvGrpSpPr>
              <p:cNvPr id="219" name="Группа 218"/>
              <p:cNvGrpSpPr/>
              <p:nvPr/>
            </p:nvGrpSpPr>
            <p:grpSpPr>
              <a:xfrm>
                <a:off x="130498" y="41551"/>
                <a:ext cx="5947086" cy="4069273"/>
                <a:chOff x="9728" y="41551"/>
                <a:chExt cx="5947086" cy="4069273"/>
              </a:xfrm>
            </p:grpSpPr>
            <p:cxnSp>
              <p:nvCxnSpPr>
                <p:cNvPr id="225" name="Прямая соединительная линия 224"/>
                <p:cNvCxnSpPr/>
                <p:nvPr/>
              </p:nvCxnSpPr>
              <p:spPr>
                <a:xfrm>
                  <a:off x="9728" y="44747"/>
                  <a:ext cx="5947086" cy="2823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Прямая соединительная линия 225"/>
                <p:cNvCxnSpPr/>
                <p:nvPr/>
              </p:nvCxnSpPr>
              <p:spPr>
                <a:xfrm>
                  <a:off x="219470" y="246490"/>
                  <a:ext cx="5528565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Прямая соединительная линия 226"/>
                <p:cNvCxnSpPr/>
                <p:nvPr/>
              </p:nvCxnSpPr>
              <p:spPr>
                <a:xfrm>
                  <a:off x="222966" y="235409"/>
                  <a:ext cx="29975" cy="3668681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Прямая соединительная линия 227"/>
                <p:cNvCxnSpPr/>
                <p:nvPr/>
              </p:nvCxnSpPr>
              <p:spPr>
                <a:xfrm flipH="1" flipV="1">
                  <a:off x="20294" y="41551"/>
                  <a:ext cx="25913" cy="406927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Группа 219"/>
              <p:cNvGrpSpPr/>
              <p:nvPr/>
            </p:nvGrpSpPr>
            <p:grpSpPr>
              <a:xfrm rot="10800000">
                <a:off x="162141" y="43668"/>
                <a:ext cx="5946775" cy="4069273"/>
                <a:chOff x="0" y="0"/>
                <a:chExt cx="5947086" cy="4069273"/>
              </a:xfrm>
            </p:grpSpPr>
            <p:cxnSp>
              <p:nvCxnSpPr>
                <p:cNvPr id="221" name="Прямая соединительная линия 220"/>
                <p:cNvCxnSpPr/>
                <p:nvPr/>
              </p:nvCxnSpPr>
              <p:spPr>
                <a:xfrm>
                  <a:off x="0" y="3196"/>
                  <a:ext cx="5947086" cy="2823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Прямая соединительная линия 221"/>
                <p:cNvCxnSpPr/>
                <p:nvPr/>
              </p:nvCxnSpPr>
              <p:spPr>
                <a:xfrm>
                  <a:off x="209742" y="204939"/>
                  <a:ext cx="5528565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Прямая соединительная линия 222"/>
                <p:cNvCxnSpPr/>
                <p:nvPr/>
              </p:nvCxnSpPr>
              <p:spPr>
                <a:xfrm>
                  <a:off x="213238" y="193858"/>
                  <a:ext cx="29975" cy="3668681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Прямая соединительная линия 223"/>
                <p:cNvCxnSpPr/>
                <p:nvPr/>
              </p:nvCxnSpPr>
              <p:spPr>
                <a:xfrm flipH="1" flipV="1">
                  <a:off x="10566" y="0"/>
                  <a:ext cx="25913" cy="406927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7" name="Группа 46"/>
            <p:cNvGrpSpPr/>
            <p:nvPr/>
          </p:nvGrpSpPr>
          <p:grpSpPr>
            <a:xfrm rot="16200000">
              <a:off x="127641" y="575079"/>
              <a:ext cx="336437" cy="207929"/>
              <a:chOff x="4609238" y="3901817"/>
              <a:chExt cx="336437" cy="207929"/>
            </a:xfrm>
          </p:grpSpPr>
          <p:grpSp>
            <p:nvGrpSpPr>
              <p:cNvPr id="214" name="Группа 213"/>
              <p:cNvGrpSpPr/>
              <p:nvPr/>
            </p:nvGrpSpPr>
            <p:grpSpPr>
              <a:xfrm>
                <a:off x="4609238" y="3904090"/>
                <a:ext cx="326867" cy="202832"/>
                <a:chOff x="4609238" y="3904090"/>
                <a:chExt cx="326867" cy="202832"/>
              </a:xfrm>
            </p:grpSpPr>
            <p:cxnSp>
              <p:nvCxnSpPr>
                <p:cNvPr id="217" name="Прямая соединительная линия 216"/>
                <p:cNvCxnSpPr/>
                <p:nvPr/>
              </p:nvCxnSpPr>
              <p:spPr>
                <a:xfrm flipH="1">
                  <a:off x="4609238" y="3904090"/>
                  <a:ext cx="326867" cy="3913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Прямая соединительная линия 217"/>
                <p:cNvCxnSpPr/>
                <p:nvPr/>
              </p:nvCxnSpPr>
              <p:spPr>
                <a:xfrm flipH="1">
                  <a:off x="4609238" y="4103112"/>
                  <a:ext cx="326390" cy="381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5" name="Прямая соединительная линия 214"/>
              <p:cNvCxnSpPr/>
              <p:nvPr/>
            </p:nvCxnSpPr>
            <p:spPr>
              <a:xfrm>
                <a:off x="4609238" y="3904090"/>
                <a:ext cx="0" cy="2056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Прямая соединительная линия 215"/>
              <p:cNvCxnSpPr/>
              <p:nvPr/>
            </p:nvCxnSpPr>
            <p:spPr>
              <a:xfrm>
                <a:off x="4945675" y="3901817"/>
                <a:ext cx="0" cy="2051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Группа 47"/>
            <p:cNvGrpSpPr/>
            <p:nvPr/>
          </p:nvGrpSpPr>
          <p:grpSpPr>
            <a:xfrm rot="5400000">
              <a:off x="5856292" y="563248"/>
              <a:ext cx="333443" cy="228600"/>
              <a:chOff x="0" y="-8375"/>
              <a:chExt cx="333961" cy="228912"/>
            </a:xfrm>
          </p:grpSpPr>
          <p:grpSp>
            <p:nvGrpSpPr>
              <p:cNvPr id="209" name="Группа 208"/>
              <p:cNvGrpSpPr/>
              <p:nvPr/>
            </p:nvGrpSpPr>
            <p:grpSpPr>
              <a:xfrm>
                <a:off x="0" y="2273"/>
                <a:ext cx="326867" cy="202832"/>
                <a:chOff x="0" y="2273"/>
                <a:chExt cx="326867" cy="202832"/>
              </a:xfrm>
            </p:grpSpPr>
            <p:cxnSp>
              <p:nvCxnSpPr>
                <p:cNvPr id="212" name="Прямая соединительная линия 211"/>
                <p:cNvCxnSpPr/>
                <p:nvPr/>
              </p:nvCxnSpPr>
              <p:spPr>
                <a:xfrm flipH="1">
                  <a:off x="0" y="2273"/>
                  <a:ext cx="326867" cy="3913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Прямая соединительная линия 212"/>
                <p:cNvCxnSpPr/>
                <p:nvPr/>
              </p:nvCxnSpPr>
              <p:spPr>
                <a:xfrm flipH="1">
                  <a:off x="0" y="201295"/>
                  <a:ext cx="326390" cy="381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0" name="Прямая соединительная линия 209"/>
              <p:cNvCxnSpPr/>
              <p:nvPr/>
            </p:nvCxnSpPr>
            <p:spPr>
              <a:xfrm>
                <a:off x="3883" y="-8375"/>
                <a:ext cx="0" cy="2289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Прямая соединительная линия 210"/>
              <p:cNvCxnSpPr/>
              <p:nvPr/>
            </p:nvCxnSpPr>
            <p:spPr>
              <a:xfrm>
                <a:off x="333960" y="-4560"/>
                <a:ext cx="1" cy="2250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Скругленный прямоугольник 48"/>
            <p:cNvSpPr/>
            <p:nvPr/>
          </p:nvSpPr>
          <p:spPr>
            <a:xfrm>
              <a:off x="5465928" y="3330054"/>
              <a:ext cx="177421" cy="1842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670118" y="3947025"/>
              <a:ext cx="624840" cy="175895"/>
              <a:chOff x="0" y="0"/>
              <a:chExt cx="450769" cy="157074"/>
            </a:xfrm>
          </p:grpSpPr>
          <p:sp>
            <p:nvSpPr>
              <p:cNvPr id="206" name="Прямоугольник 205"/>
              <p:cNvSpPr/>
              <p:nvPr/>
            </p:nvSpPr>
            <p:spPr>
              <a:xfrm>
                <a:off x="1984" y="0"/>
                <a:ext cx="448785" cy="1570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207" name="Прямая соединительная линия 206"/>
              <p:cNvCxnSpPr/>
              <p:nvPr/>
            </p:nvCxnSpPr>
            <p:spPr>
              <a:xfrm>
                <a:off x="0" y="106306"/>
                <a:ext cx="448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Прямая соединительная линия 207"/>
              <p:cNvCxnSpPr/>
              <p:nvPr/>
            </p:nvCxnSpPr>
            <p:spPr>
              <a:xfrm>
                <a:off x="0" y="42860"/>
                <a:ext cx="4483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Группа 50"/>
            <p:cNvGrpSpPr/>
            <p:nvPr/>
          </p:nvGrpSpPr>
          <p:grpSpPr>
            <a:xfrm>
              <a:off x="1722288" y="3947025"/>
              <a:ext cx="624840" cy="175895"/>
              <a:chOff x="0" y="0"/>
              <a:chExt cx="450769" cy="157074"/>
            </a:xfrm>
          </p:grpSpPr>
          <p:sp>
            <p:nvSpPr>
              <p:cNvPr id="203" name="Прямоугольник 202"/>
              <p:cNvSpPr/>
              <p:nvPr/>
            </p:nvSpPr>
            <p:spPr>
              <a:xfrm>
                <a:off x="1984" y="0"/>
                <a:ext cx="448785" cy="1570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204" name="Прямая соединительная линия 203"/>
              <p:cNvCxnSpPr/>
              <p:nvPr/>
            </p:nvCxnSpPr>
            <p:spPr>
              <a:xfrm>
                <a:off x="0" y="106306"/>
                <a:ext cx="448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Прямая соединительная линия 204"/>
              <p:cNvCxnSpPr/>
              <p:nvPr/>
            </p:nvCxnSpPr>
            <p:spPr>
              <a:xfrm>
                <a:off x="0" y="42860"/>
                <a:ext cx="4483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Группа 51"/>
            <p:cNvGrpSpPr/>
            <p:nvPr/>
          </p:nvGrpSpPr>
          <p:grpSpPr>
            <a:xfrm>
              <a:off x="2884186" y="3953899"/>
              <a:ext cx="624840" cy="175895"/>
              <a:chOff x="0" y="0"/>
              <a:chExt cx="450769" cy="157074"/>
            </a:xfrm>
          </p:grpSpPr>
          <p:sp>
            <p:nvSpPr>
              <p:cNvPr id="200" name="Прямоугольник 199"/>
              <p:cNvSpPr/>
              <p:nvPr/>
            </p:nvSpPr>
            <p:spPr>
              <a:xfrm>
                <a:off x="1984" y="0"/>
                <a:ext cx="448785" cy="1570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201" name="Прямая соединительная линия 200"/>
              <p:cNvCxnSpPr/>
              <p:nvPr/>
            </p:nvCxnSpPr>
            <p:spPr>
              <a:xfrm>
                <a:off x="0" y="106306"/>
                <a:ext cx="448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Прямая соединительная линия 201"/>
              <p:cNvCxnSpPr/>
              <p:nvPr/>
            </p:nvCxnSpPr>
            <p:spPr>
              <a:xfrm>
                <a:off x="0" y="42860"/>
                <a:ext cx="4483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52"/>
            <p:cNvGrpSpPr/>
            <p:nvPr/>
          </p:nvGrpSpPr>
          <p:grpSpPr>
            <a:xfrm>
              <a:off x="3991468" y="3946599"/>
              <a:ext cx="624840" cy="175895"/>
              <a:chOff x="0" y="0"/>
              <a:chExt cx="450769" cy="157074"/>
            </a:xfrm>
          </p:grpSpPr>
          <p:sp>
            <p:nvSpPr>
              <p:cNvPr id="197" name="Прямоугольник 196"/>
              <p:cNvSpPr/>
              <p:nvPr/>
            </p:nvSpPr>
            <p:spPr>
              <a:xfrm>
                <a:off x="1984" y="0"/>
                <a:ext cx="448785" cy="1570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98" name="Прямая соединительная линия 197"/>
              <p:cNvCxnSpPr/>
              <p:nvPr/>
            </p:nvCxnSpPr>
            <p:spPr>
              <a:xfrm>
                <a:off x="0" y="106306"/>
                <a:ext cx="448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/>
              <p:cNvCxnSpPr/>
              <p:nvPr/>
            </p:nvCxnSpPr>
            <p:spPr>
              <a:xfrm>
                <a:off x="0" y="42860"/>
                <a:ext cx="4483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Группа 53"/>
            <p:cNvGrpSpPr/>
            <p:nvPr/>
          </p:nvGrpSpPr>
          <p:grpSpPr>
            <a:xfrm>
              <a:off x="502400" y="3444240"/>
              <a:ext cx="190058" cy="409019"/>
              <a:chOff x="502400" y="3480514"/>
              <a:chExt cx="146685" cy="372745"/>
            </a:xfrm>
          </p:grpSpPr>
          <p:grpSp>
            <p:nvGrpSpPr>
              <p:cNvPr id="188" name="Группа 187"/>
              <p:cNvGrpSpPr/>
              <p:nvPr/>
            </p:nvGrpSpPr>
            <p:grpSpPr>
              <a:xfrm flipH="1">
                <a:off x="502400" y="3480514"/>
                <a:ext cx="146685" cy="372745"/>
                <a:chOff x="0" y="0"/>
                <a:chExt cx="147219" cy="373069"/>
              </a:xfrm>
            </p:grpSpPr>
            <p:grpSp>
              <p:nvGrpSpPr>
                <p:cNvPr id="190" name="Группа 189"/>
                <p:cNvGrpSpPr/>
                <p:nvPr/>
              </p:nvGrpSpPr>
              <p:grpSpPr>
                <a:xfrm>
                  <a:off x="0" y="0"/>
                  <a:ext cx="147219" cy="180518"/>
                  <a:chOff x="0" y="0"/>
                  <a:chExt cx="257175" cy="276225"/>
                </a:xfrm>
              </p:grpSpPr>
              <p:sp>
                <p:nvSpPr>
                  <p:cNvPr id="194" name="Прямоугольник 193"/>
                  <p:cNvSpPr/>
                  <p:nvPr/>
                </p:nvSpPr>
                <p:spPr>
                  <a:xfrm>
                    <a:off x="0" y="0"/>
                    <a:ext cx="257175" cy="276225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5" name="Скругленный прямоугольник 194"/>
                  <p:cNvSpPr/>
                  <p:nvPr/>
                </p:nvSpPr>
                <p:spPr>
                  <a:xfrm>
                    <a:off x="31664" y="25853"/>
                    <a:ext cx="204770" cy="222421"/>
                  </a:xfrm>
                  <a:prstGeom prst="round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6" name="Блок-схема: узел 195"/>
                  <p:cNvSpPr/>
                  <p:nvPr/>
                </p:nvSpPr>
                <p:spPr>
                  <a:xfrm flipH="1">
                    <a:off x="90620" y="93395"/>
                    <a:ext cx="80157" cy="70019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1" name="Группа 190"/>
                <p:cNvGrpSpPr/>
                <p:nvPr/>
              </p:nvGrpSpPr>
              <p:grpSpPr>
                <a:xfrm flipV="1">
                  <a:off x="0" y="192729"/>
                  <a:ext cx="146685" cy="180340"/>
                  <a:chOff x="0" y="192729"/>
                  <a:chExt cx="257175" cy="276225"/>
                </a:xfrm>
              </p:grpSpPr>
              <p:sp>
                <p:nvSpPr>
                  <p:cNvPr id="192" name="Прямоугольник 191"/>
                  <p:cNvSpPr/>
                  <p:nvPr/>
                </p:nvSpPr>
                <p:spPr>
                  <a:xfrm>
                    <a:off x="0" y="192729"/>
                    <a:ext cx="257175" cy="276225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3" name="Скругленный прямоугольник 192"/>
                  <p:cNvSpPr/>
                  <p:nvPr/>
                </p:nvSpPr>
                <p:spPr>
                  <a:xfrm>
                    <a:off x="31665" y="218582"/>
                    <a:ext cx="204770" cy="222420"/>
                  </a:xfrm>
                  <a:prstGeom prst="round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89" name="Блок-схема: узел 188"/>
              <p:cNvSpPr/>
              <p:nvPr/>
            </p:nvSpPr>
            <p:spPr>
              <a:xfrm>
                <a:off x="552313" y="3745267"/>
                <a:ext cx="45085" cy="45085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484800" y="3015859"/>
              <a:ext cx="1083887" cy="327187"/>
              <a:chOff x="484800" y="3015859"/>
              <a:chExt cx="1083887" cy="327187"/>
            </a:xfrm>
          </p:grpSpPr>
          <p:grpSp>
            <p:nvGrpSpPr>
              <p:cNvPr id="179" name="Группа 178"/>
              <p:cNvGrpSpPr/>
              <p:nvPr/>
            </p:nvGrpSpPr>
            <p:grpSpPr>
              <a:xfrm>
                <a:off x="484800" y="3015859"/>
                <a:ext cx="358140" cy="327187"/>
                <a:chOff x="484800" y="3015859"/>
                <a:chExt cx="358140" cy="327187"/>
              </a:xfrm>
            </p:grpSpPr>
            <p:sp>
              <p:nvSpPr>
                <p:cNvPr id="186" name="Прямоугольник 185"/>
                <p:cNvSpPr/>
                <p:nvPr/>
              </p:nvSpPr>
              <p:spPr>
                <a:xfrm>
                  <a:off x="484800" y="3015859"/>
                  <a:ext cx="358140" cy="1676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87" name="Овал 186"/>
                <p:cNvSpPr/>
                <p:nvPr/>
              </p:nvSpPr>
              <p:spPr>
                <a:xfrm>
                  <a:off x="590175" y="3226003"/>
                  <a:ext cx="102283" cy="117043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80" name="Группа 179"/>
              <p:cNvGrpSpPr/>
              <p:nvPr/>
            </p:nvGrpSpPr>
            <p:grpSpPr>
              <a:xfrm>
                <a:off x="1210547" y="3016021"/>
                <a:ext cx="358140" cy="327025"/>
                <a:chOff x="0" y="0"/>
                <a:chExt cx="358140" cy="327187"/>
              </a:xfrm>
            </p:grpSpPr>
            <p:sp>
              <p:nvSpPr>
                <p:cNvPr id="184" name="Прямоугольник 183"/>
                <p:cNvSpPr/>
                <p:nvPr/>
              </p:nvSpPr>
              <p:spPr>
                <a:xfrm>
                  <a:off x="0" y="0"/>
                  <a:ext cx="358140" cy="1676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85" name="Овал 184"/>
                <p:cNvSpPr/>
                <p:nvPr/>
              </p:nvSpPr>
              <p:spPr>
                <a:xfrm>
                  <a:off x="105375" y="210144"/>
                  <a:ext cx="102283" cy="117043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81" name="Группа 180"/>
              <p:cNvGrpSpPr/>
              <p:nvPr/>
            </p:nvGrpSpPr>
            <p:grpSpPr>
              <a:xfrm>
                <a:off x="857875" y="3015859"/>
                <a:ext cx="358140" cy="327025"/>
                <a:chOff x="0" y="0"/>
                <a:chExt cx="358140" cy="327187"/>
              </a:xfrm>
            </p:grpSpPr>
            <p:sp>
              <p:nvSpPr>
                <p:cNvPr id="182" name="Прямоугольник 181"/>
                <p:cNvSpPr/>
                <p:nvPr/>
              </p:nvSpPr>
              <p:spPr>
                <a:xfrm>
                  <a:off x="0" y="0"/>
                  <a:ext cx="358140" cy="1676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83" name="Овал 182"/>
                <p:cNvSpPr/>
                <p:nvPr/>
              </p:nvSpPr>
              <p:spPr>
                <a:xfrm>
                  <a:off x="105375" y="210144"/>
                  <a:ext cx="102283" cy="117043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56" name="Группа 55"/>
            <p:cNvGrpSpPr/>
            <p:nvPr/>
          </p:nvGrpSpPr>
          <p:grpSpPr>
            <a:xfrm>
              <a:off x="3660816" y="325084"/>
              <a:ext cx="1083309" cy="327025"/>
              <a:chOff x="0" y="0"/>
              <a:chExt cx="1083887" cy="327187"/>
            </a:xfrm>
          </p:grpSpPr>
          <p:grpSp>
            <p:nvGrpSpPr>
              <p:cNvPr id="170" name="Группа 169"/>
              <p:cNvGrpSpPr/>
              <p:nvPr/>
            </p:nvGrpSpPr>
            <p:grpSpPr>
              <a:xfrm>
                <a:off x="0" y="0"/>
                <a:ext cx="358140" cy="327187"/>
                <a:chOff x="0" y="0"/>
                <a:chExt cx="358140" cy="327187"/>
              </a:xfrm>
            </p:grpSpPr>
            <p:sp>
              <p:nvSpPr>
                <p:cNvPr id="177" name="Прямоугольник 176"/>
                <p:cNvSpPr/>
                <p:nvPr/>
              </p:nvSpPr>
              <p:spPr>
                <a:xfrm>
                  <a:off x="0" y="0"/>
                  <a:ext cx="358140" cy="1676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78" name="Овал 177"/>
                <p:cNvSpPr/>
                <p:nvPr/>
              </p:nvSpPr>
              <p:spPr>
                <a:xfrm>
                  <a:off x="105375" y="210144"/>
                  <a:ext cx="102283" cy="117043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71" name="Группа 170"/>
              <p:cNvGrpSpPr/>
              <p:nvPr/>
            </p:nvGrpSpPr>
            <p:grpSpPr>
              <a:xfrm>
                <a:off x="725747" y="162"/>
                <a:ext cx="358140" cy="327025"/>
                <a:chOff x="725747" y="162"/>
                <a:chExt cx="358140" cy="327187"/>
              </a:xfrm>
            </p:grpSpPr>
            <p:sp>
              <p:nvSpPr>
                <p:cNvPr id="175" name="Прямоугольник 174"/>
                <p:cNvSpPr/>
                <p:nvPr/>
              </p:nvSpPr>
              <p:spPr>
                <a:xfrm>
                  <a:off x="725747" y="162"/>
                  <a:ext cx="358140" cy="1676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76" name="Овал 175"/>
                <p:cNvSpPr/>
                <p:nvPr/>
              </p:nvSpPr>
              <p:spPr>
                <a:xfrm>
                  <a:off x="831122" y="210306"/>
                  <a:ext cx="102283" cy="117043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72" name="Группа 171"/>
              <p:cNvGrpSpPr/>
              <p:nvPr/>
            </p:nvGrpSpPr>
            <p:grpSpPr>
              <a:xfrm>
                <a:off x="373075" y="0"/>
                <a:ext cx="358140" cy="327025"/>
                <a:chOff x="373075" y="0"/>
                <a:chExt cx="358140" cy="327187"/>
              </a:xfrm>
            </p:grpSpPr>
            <p:sp>
              <p:nvSpPr>
                <p:cNvPr id="173" name="Прямоугольник 172"/>
                <p:cNvSpPr/>
                <p:nvPr/>
              </p:nvSpPr>
              <p:spPr>
                <a:xfrm>
                  <a:off x="373075" y="0"/>
                  <a:ext cx="358140" cy="1676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74" name="Овал 173"/>
                <p:cNvSpPr/>
                <p:nvPr/>
              </p:nvSpPr>
              <p:spPr>
                <a:xfrm>
                  <a:off x="478450" y="210144"/>
                  <a:ext cx="102283" cy="117043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57" name="Группа 56"/>
            <p:cNvGrpSpPr/>
            <p:nvPr/>
          </p:nvGrpSpPr>
          <p:grpSpPr>
            <a:xfrm>
              <a:off x="2564756" y="324922"/>
              <a:ext cx="1082676" cy="327025"/>
              <a:chOff x="0" y="0"/>
              <a:chExt cx="1083887" cy="327187"/>
            </a:xfrm>
          </p:grpSpPr>
          <p:grpSp>
            <p:nvGrpSpPr>
              <p:cNvPr id="161" name="Группа 160"/>
              <p:cNvGrpSpPr/>
              <p:nvPr/>
            </p:nvGrpSpPr>
            <p:grpSpPr>
              <a:xfrm>
                <a:off x="0" y="0"/>
                <a:ext cx="358140" cy="327187"/>
                <a:chOff x="0" y="0"/>
                <a:chExt cx="358140" cy="327187"/>
              </a:xfrm>
            </p:grpSpPr>
            <p:sp>
              <p:nvSpPr>
                <p:cNvPr id="168" name="Прямоугольник 167"/>
                <p:cNvSpPr/>
                <p:nvPr/>
              </p:nvSpPr>
              <p:spPr>
                <a:xfrm>
                  <a:off x="0" y="0"/>
                  <a:ext cx="358140" cy="1676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9" name="Овал 168"/>
                <p:cNvSpPr/>
                <p:nvPr/>
              </p:nvSpPr>
              <p:spPr>
                <a:xfrm>
                  <a:off x="105375" y="210144"/>
                  <a:ext cx="102283" cy="117043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62" name="Группа 161"/>
              <p:cNvGrpSpPr/>
              <p:nvPr/>
            </p:nvGrpSpPr>
            <p:grpSpPr>
              <a:xfrm>
                <a:off x="725747" y="162"/>
                <a:ext cx="358140" cy="327025"/>
                <a:chOff x="725747" y="162"/>
                <a:chExt cx="358140" cy="327187"/>
              </a:xfrm>
            </p:grpSpPr>
            <p:sp>
              <p:nvSpPr>
                <p:cNvPr id="166" name="Прямоугольник 165"/>
                <p:cNvSpPr/>
                <p:nvPr/>
              </p:nvSpPr>
              <p:spPr>
                <a:xfrm>
                  <a:off x="725747" y="162"/>
                  <a:ext cx="358140" cy="1676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7" name="Овал 166"/>
                <p:cNvSpPr/>
                <p:nvPr/>
              </p:nvSpPr>
              <p:spPr>
                <a:xfrm>
                  <a:off x="831122" y="210306"/>
                  <a:ext cx="102283" cy="117043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63" name="Группа 162"/>
              <p:cNvGrpSpPr/>
              <p:nvPr/>
            </p:nvGrpSpPr>
            <p:grpSpPr>
              <a:xfrm>
                <a:off x="373075" y="0"/>
                <a:ext cx="358140" cy="327025"/>
                <a:chOff x="373075" y="0"/>
                <a:chExt cx="358140" cy="327187"/>
              </a:xfrm>
            </p:grpSpPr>
            <p:sp>
              <p:nvSpPr>
                <p:cNvPr id="164" name="Прямоугольник 163"/>
                <p:cNvSpPr/>
                <p:nvPr/>
              </p:nvSpPr>
              <p:spPr>
                <a:xfrm>
                  <a:off x="373075" y="0"/>
                  <a:ext cx="358140" cy="1676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5" name="Овал 164"/>
                <p:cNvSpPr/>
                <p:nvPr/>
              </p:nvSpPr>
              <p:spPr>
                <a:xfrm>
                  <a:off x="478450" y="210144"/>
                  <a:ext cx="102283" cy="117043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58" name="Группа 57"/>
            <p:cNvGrpSpPr/>
            <p:nvPr/>
          </p:nvGrpSpPr>
          <p:grpSpPr>
            <a:xfrm>
              <a:off x="2199249" y="325408"/>
              <a:ext cx="357740" cy="326863"/>
              <a:chOff x="725747" y="162"/>
              <a:chExt cx="358140" cy="327187"/>
            </a:xfrm>
          </p:grpSpPr>
          <p:sp>
            <p:nvSpPr>
              <p:cNvPr id="159" name="Прямоугольник 158"/>
              <p:cNvSpPr/>
              <p:nvPr/>
            </p:nvSpPr>
            <p:spPr>
              <a:xfrm>
                <a:off x="725747" y="162"/>
                <a:ext cx="358140" cy="1676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60" name="Овал 159"/>
              <p:cNvSpPr/>
              <p:nvPr/>
            </p:nvSpPr>
            <p:spPr>
              <a:xfrm>
                <a:off x="831122" y="210306"/>
                <a:ext cx="102283" cy="117043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59" name="Прямоугольник 58"/>
            <p:cNvSpPr/>
            <p:nvPr/>
          </p:nvSpPr>
          <p:spPr>
            <a:xfrm>
              <a:off x="1981889" y="324922"/>
              <a:ext cx="211016" cy="16547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60" name="Группа 59"/>
            <p:cNvGrpSpPr/>
            <p:nvPr/>
          </p:nvGrpSpPr>
          <p:grpSpPr>
            <a:xfrm rot="5400000">
              <a:off x="5168875" y="3164601"/>
              <a:ext cx="1265557" cy="165735"/>
              <a:chOff x="0" y="0"/>
              <a:chExt cx="1265850" cy="165792"/>
            </a:xfrm>
          </p:grpSpPr>
          <p:sp>
            <p:nvSpPr>
              <p:cNvPr id="153" name="Прямоугольник 152"/>
              <p:cNvSpPr/>
              <p:nvPr/>
            </p:nvSpPr>
            <p:spPr>
              <a:xfrm>
                <a:off x="0" y="0"/>
                <a:ext cx="203200" cy="1651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4" name="Прямоугольник 153"/>
              <p:cNvSpPr/>
              <p:nvPr/>
            </p:nvSpPr>
            <p:spPr>
              <a:xfrm>
                <a:off x="1062650" y="0"/>
                <a:ext cx="203200" cy="1651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5" name="Прямоугольник 154"/>
              <p:cNvSpPr/>
              <p:nvPr/>
            </p:nvSpPr>
            <p:spPr>
              <a:xfrm>
                <a:off x="846750" y="692"/>
                <a:ext cx="203200" cy="1651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6" name="Прямоугольник 155"/>
              <p:cNvSpPr/>
              <p:nvPr/>
            </p:nvSpPr>
            <p:spPr>
              <a:xfrm>
                <a:off x="637200" y="692"/>
                <a:ext cx="203200" cy="1651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7" name="Прямоугольник 156"/>
              <p:cNvSpPr/>
              <p:nvPr/>
            </p:nvSpPr>
            <p:spPr>
              <a:xfrm>
                <a:off x="421869" y="0"/>
                <a:ext cx="203200" cy="1651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8" name="Прямоугольник 157"/>
              <p:cNvSpPr/>
              <p:nvPr/>
            </p:nvSpPr>
            <p:spPr>
              <a:xfrm>
                <a:off x="211750" y="0"/>
                <a:ext cx="203200" cy="1651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61" name="Группа 60"/>
            <p:cNvGrpSpPr/>
            <p:nvPr/>
          </p:nvGrpSpPr>
          <p:grpSpPr>
            <a:xfrm>
              <a:off x="1753509" y="2209631"/>
              <a:ext cx="1084693" cy="1670422"/>
              <a:chOff x="2644159" y="2783764"/>
              <a:chExt cx="750790" cy="1078535"/>
            </a:xfrm>
          </p:grpSpPr>
          <p:grpSp>
            <p:nvGrpSpPr>
              <p:cNvPr id="131" name="Группа 130"/>
              <p:cNvGrpSpPr/>
              <p:nvPr/>
            </p:nvGrpSpPr>
            <p:grpSpPr>
              <a:xfrm rot="5400000">
                <a:off x="2924951" y="2674227"/>
                <a:ext cx="189865" cy="408939"/>
                <a:chOff x="0" y="0"/>
                <a:chExt cx="146685" cy="372745"/>
              </a:xfrm>
            </p:grpSpPr>
            <p:grpSp>
              <p:nvGrpSpPr>
                <p:cNvPr id="144" name="Группа 143"/>
                <p:cNvGrpSpPr/>
                <p:nvPr/>
              </p:nvGrpSpPr>
              <p:grpSpPr>
                <a:xfrm flipH="1">
                  <a:off x="0" y="0"/>
                  <a:ext cx="146685" cy="372745"/>
                  <a:chOff x="0" y="0"/>
                  <a:chExt cx="147219" cy="373069"/>
                </a:xfrm>
              </p:grpSpPr>
              <p:grpSp>
                <p:nvGrpSpPr>
                  <p:cNvPr id="146" name="Группа 145"/>
                  <p:cNvGrpSpPr/>
                  <p:nvPr/>
                </p:nvGrpSpPr>
                <p:grpSpPr>
                  <a:xfrm>
                    <a:off x="0" y="0"/>
                    <a:ext cx="147219" cy="180518"/>
                    <a:chOff x="0" y="0"/>
                    <a:chExt cx="257175" cy="276225"/>
                  </a:xfrm>
                </p:grpSpPr>
                <p:sp>
                  <p:nvSpPr>
                    <p:cNvPr id="150" name="Прямоугольник 149"/>
                    <p:cNvSpPr/>
                    <p:nvPr/>
                  </p:nvSpPr>
                  <p:spPr>
                    <a:xfrm>
                      <a:off x="0" y="0"/>
                      <a:ext cx="257175" cy="276225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1" name="Скругленный прямоугольник 150"/>
                    <p:cNvSpPr/>
                    <p:nvPr/>
                  </p:nvSpPr>
                  <p:spPr>
                    <a:xfrm>
                      <a:off x="31664" y="25853"/>
                      <a:ext cx="204770" cy="22242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2" name="Блок-схема: узел 151"/>
                    <p:cNvSpPr/>
                    <p:nvPr/>
                  </p:nvSpPr>
                  <p:spPr>
                    <a:xfrm flipH="1">
                      <a:off x="90620" y="93395"/>
                      <a:ext cx="80157" cy="70018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" name="Группа 146"/>
                  <p:cNvGrpSpPr/>
                  <p:nvPr/>
                </p:nvGrpSpPr>
                <p:grpSpPr>
                  <a:xfrm flipV="1">
                    <a:off x="0" y="192729"/>
                    <a:ext cx="146685" cy="180340"/>
                    <a:chOff x="0" y="192729"/>
                    <a:chExt cx="257175" cy="276225"/>
                  </a:xfrm>
                </p:grpSpPr>
                <p:sp>
                  <p:nvSpPr>
                    <p:cNvPr id="148" name="Прямоугольник 147"/>
                    <p:cNvSpPr/>
                    <p:nvPr/>
                  </p:nvSpPr>
                  <p:spPr>
                    <a:xfrm>
                      <a:off x="0" y="192729"/>
                      <a:ext cx="257175" cy="276225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9" name="Скругленный прямоугольник 148"/>
                    <p:cNvSpPr/>
                    <p:nvPr/>
                  </p:nvSpPr>
                  <p:spPr>
                    <a:xfrm>
                      <a:off x="31666" y="218581"/>
                      <a:ext cx="204770" cy="222420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45" name="Блок-схема: узел 144"/>
                <p:cNvSpPr/>
                <p:nvPr/>
              </p:nvSpPr>
              <p:spPr>
                <a:xfrm>
                  <a:off x="49913" y="264753"/>
                  <a:ext cx="45085" cy="45085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2" name="Группа 131"/>
              <p:cNvGrpSpPr/>
              <p:nvPr/>
            </p:nvGrpSpPr>
            <p:grpSpPr>
              <a:xfrm>
                <a:off x="2644904" y="2984602"/>
                <a:ext cx="368958" cy="438912"/>
                <a:chOff x="2644904" y="2984602"/>
                <a:chExt cx="368958" cy="438912"/>
              </a:xfrm>
            </p:grpSpPr>
            <p:sp>
              <p:nvSpPr>
                <p:cNvPr id="142" name="Прямоугольник 141"/>
                <p:cNvSpPr/>
                <p:nvPr/>
              </p:nvSpPr>
              <p:spPr>
                <a:xfrm>
                  <a:off x="2772182" y="2984602"/>
                  <a:ext cx="241680" cy="43891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43" name="Овал 142"/>
                <p:cNvSpPr/>
                <p:nvPr/>
              </p:nvSpPr>
              <p:spPr>
                <a:xfrm>
                  <a:off x="2644904" y="3161739"/>
                  <a:ext cx="101600" cy="11684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3" name="Группа 132"/>
              <p:cNvGrpSpPr/>
              <p:nvPr/>
            </p:nvGrpSpPr>
            <p:grpSpPr>
              <a:xfrm rot="10800000">
                <a:off x="3026013" y="3423388"/>
                <a:ext cx="368935" cy="438785"/>
                <a:chOff x="0" y="0"/>
                <a:chExt cx="368958" cy="438912"/>
              </a:xfrm>
            </p:grpSpPr>
            <p:sp>
              <p:nvSpPr>
                <p:cNvPr id="140" name="Прямоугольник 139"/>
                <p:cNvSpPr/>
                <p:nvPr/>
              </p:nvSpPr>
              <p:spPr>
                <a:xfrm>
                  <a:off x="127278" y="0"/>
                  <a:ext cx="241680" cy="43891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41" name="Овал 140"/>
                <p:cNvSpPr/>
                <p:nvPr/>
              </p:nvSpPr>
              <p:spPr>
                <a:xfrm>
                  <a:off x="0" y="177137"/>
                  <a:ext cx="101600" cy="11684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4" name="Группа 133"/>
              <p:cNvGrpSpPr/>
              <p:nvPr/>
            </p:nvGrpSpPr>
            <p:grpSpPr>
              <a:xfrm rot="10800000">
                <a:off x="3026014" y="2984602"/>
                <a:ext cx="368935" cy="438785"/>
                <a:chOff x="0" y="0"/>
                <a:chExt cx="368958" cy="438912"/>
              </a:xfrm>
            </p:grpSpPr>
            <p:sp>
              <p:nvSpPr>
                <p:cNvPr id="138" name="Прямоугольник 137"/>
                <p:cNvSpPr/>
                <p:nvPr/>
              </p:nvSpPr>
              <p:spPr>
                <a:xfrm>
                  <a:off x="127278" y="0"/>
                  <a:ext cx="241680" cy="43891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39" name="Овал 138"/>
                <p:cNvSpPr/>
                <p:nvPr/>
              </p:nvSpPr>
              <p:spPr>
                <a:xfrm>
                  <a:off x="0" y="177137"/>
                  <a:ext cx="101600" cy="11684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5" name="Группа 134"/>
              <p:cNvGrpSpPr/>
              <p:nvPr/>
            </p:nvGrpSpPr>
            <p:grpSpPr>
              <a:xfrm>
                <a:off x="2644159" y="3423514"/>
                <a:ext cx="368935" cy="438785"/>
                <a:chOff x="0" y="0"/>
                <a:chExt cx="368958" cy="438912"/>
              </a:xfrm>
            </p:grpSpPr>
            <p:sp>
              <p:nvSpPr>
                <p:cNvPr id="136" name="Прямоугольник 135"/>
                <p:cNvSpPr/>
                <p:nvPr/>
              </p:nvSpPr>
              <p:spPr>
                <a:xfrm>
                  <a:off x="127278" y="0"/>
                  <a:ext cx="241680" cy="43891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37" name="Овал 136"/>
                <p:cNvSpPr/>
                <p:nvPr/>
              </p:nvSpPr>
              <p:spPr>
                <a:xfrm>
                  <a:off x="0" y="177137"/>
                  <a:ext cx="101600" cy="11684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62" name="Группа 61"/>
            <p:cNvGrpSpPr/>
            <p:nvPr/>
          </p:nvGrpSpPr>
          <p:grpSpPr>
            <a:xfrm>
              <a:off x="4243391" y="2224616"/>
              <a:ext cx="1083503" cy="1670051"/>
              <a:chOff x="745" y="-1"/>
              <a:chExt cx="750045" cy="1078536"/>
            </a:xfrm>
          </p:grpSpPr>
          <p:grpSp>
            <p:nvGrpSpPr>
              <p:cNvPr id="109" name="Группа 108"/>
              <p:cNvGrpSpPr/>
              <p:nvPr/>
            </p:nvGrpSpPr>
            <p:grpSpPr>
              <a:xfrm rot="5400000">
                <a:off x="280792" y="-109538"/>
                <a:ext cx="189865" cy="408939"/>
                <a:chOff x="280792" y="-109537"/>
                <a:chExt cx="146685" cy="372745"/>
              </a:xfrm>
            </p:grpSpPr>
            <p:grpSp>
              <p:nvGrpSpPr>
                <p:cNvPr id="122" name="Группа 121"/>
                <p:cNvGrpSpPr/>
                <p:nvPr/>
              </p:nvGrpSpPr>
              <p:grpSpPr>
                <a:xfrm flipH="1">
                  <a:off x="280792" y="-109537"/>
                  <a:ext cx="146685" cy="372745"/>
                  <a:chOff x="280792" y="-109537"/>
                  <a:chExt cx="147219" cy="373069"/>
                </a:xfrm>
              </p:grpSpPr>
              <p:grpSp>
                <p:nvGrpSpPr>
                  <p:cNvPr id="124" name="Группа 123"/>
                  <p:cNvGrpSpPr/>
                  <p:nvPr/>
                </p:nvGrpSpPr>
                <p:grpSpPr>
                  <a:xfrm>
                    <a:off x="280792" y="-109537"/>
                    <a:ext cx="147219" cy="180518"/>
                    <a:chOff x="280792" y="-109537"/>
                    <a:chExt cx="257175" cy="276225"/>
                  </a:xfrm>
                </p:grpSpPr>
                <p:sp>
                  <p:nvSpPr>
                    <p:cNvPr id="128" name="Прямоугольник 127"/>
                    <p:cNvSpPr/>
                    <p:nvPr/>
                  </p:nvSpPr>
                  <p:spPr>
                    <a:xfrm>
                      <a:off x="280792" y="-109537"/>
                      <a:ext cx="257175" cy="276225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9" name="Скругленный прямоугольник 128"/>
                    <p:cNvSpPr/>
                    <p:nvPr/>
                  </p:nvSpPr>
                  <p:spPr>
                    <a:xfrm>
                      <a:off x="312456" y="-83683"/>
                      <a:ext cx="204770" cy="22242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0" name="Блок-схема: узел 129"/>
                    <p:cNvSpPr/>
                    <p:nvPr/>
                  </p:nvSpPr>
                  <p:spPr>
                    <a:xfrm flipH="1">
                      <a:off x="371412" y="-16142"/>
                      <a:ext cx="80157" cy="70018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5" name="Группа 124"/>
                  <p:cNvGrpSpPr/>
                  <p:nvPr/>
                </p:nvGrpSpPr>
                <p:grpSpPr>
                  <a:xfrm flipV="1">
                    <a:off x="280792" y="83192"/>
                    <a:ext cx="146685" cy="180340"/>
                    <a:chOff x="280792" y="83192"/>
                    <a:chExt cx="257175" cy="276225"/>
                  </a:xfrm>
                </p:grpSpPr>
                <p:sp>
                  <p:nvSpPr>
                    <p:cNvPr id="126" name="Прямоугольник 125"/>
                    <p:cNvSpPr/>
                    <p:nvPr/>
                  </p:nvSpPr>
                  <p:spPr>
                    <a:xfrm>
                      <a:off x="280792" y="83192"/>
                      <a:ext cx="257175" cy="276225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7" name="Скругленный прямоугольник 126"/>
                    <p:cNvSpPr/>
                    <p:nvPr/>
                  </p:nvSpPr>
                  <p:spPr>
                    <a:xfrm>
                      <a:off x="312458" y="109043"/>
                      <a:ext cx="204770" cy="222420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23" name="Блок-схема: узел 122"/>
                <p:cNvSpPr/>
                <p:nvPr/>
              </p:nvSpPr>
              <p:spPr>
                <a:xfrm>
                  <a:off x="330705" y="155216"/>
                  <a:ext cx="45085" cy="45085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10" name="Группа 109"/>
              <p:cNvGrpSpPr/>
              <p:nvPr/>
            </p:nvGrpSpPr>
            <p:grpSpPr>
              <a:xfrm>
                <a:off x="745" y="200838"/>
                <a:ext cx="368958" cy="438912"/>
                <a:chOff x="745" y="200838"/>
                <a:chExt cx="368958" cy="438912"/>
              </a:xfrm>
            </p:grpSpPr>
            <p:sp>
              <p:nvSpPr>
                <p:cNvPr id="120" name="Прямоугольник 119"/>
                <p:cNvSpPr/>
                <p:nvPr/>
              </p:nvSpPr>
              <p:spPr>
                <a:xfrm>
                  <a:off x="128023" y="200838"/>
                  <a:ext cx="241680" cy="43891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21" name="Овал 120"/>
                <p:cNvSpPr/>
                <p:nvPr/>
              </p:nvSpPr>
              <p:spPr>
                <a:xfrm>
                  <a:off x="745" y="336122"/>
                  <a:ext cx="101600" cy="11684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11" name="Группа 110"/>
              <p:cNvGrpSpPr/>
              <p:nvPr/>
            </p:nvGrpSpPr>
            <p:grpSpPr>
              <a:xfrm rot="10800000">
                <a:off x="381854" y="639624"/>
                <a:ext cx="368935" cy="438785"/>
                <a:chOff x="381854" y="639624"/>
                <a:chExt cx="368958" cy="438912"/>
              </a:xfrm>
            </p:grpSpPr>
            <p:sp>
              <p:nvSpPr>
                <p:cNvPr id="118" name="Прямоугольник 117"/>
                <p:cNvSpPr/>
                <p:nvPr/>
              </p:nvSpPr>
              <p:spPr>
                <a:xfrm>
                  <a:off x="509132" y="639624"/>
                  <a:ext cx="241680" cy="43891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9" name="Овал 118"/>
                <p:cNvSpPr/>
                <p:nvPr/>
              </p:nvSpPr>
              <p:spPr>
                <a:xfrm>
                  <a:off x="381854" y="816761"/>
                  <a:ext cx="101600" cy="11684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12" name="Группа 111"/>
              <p:cNvGrpSpPr/>
              <p:nvPr/>
            </p:nvGrpSpPr>
            <p:grpSpPr>
              <a:xfrm rot="10800000">
                <a:off x="381855" y="200838"/>
                <a:ext cx="368935" cy="438785"/>
                <a:chOff x="381855" y="200838"/>
                <a:chExt cx="368958" cy="438912"/>
              </a:xfrm>
            </p:grpSpPr>
            <p:sp>
              <p:nvSpPr>
                <p:cNvPr id="116" name="Прямоугольник 115"/>
                <p:cNvSpPr/>
                <p:nvPr/>
              </p:nvSpPr>
              <p:spPr>
                <a:xfrm>
                  <a:off x="509133" y="200838"/>
                  <a:ext cx="241680" cy="43891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7" name="Овал 116"/>
                <p:cNvSpPr/>
                <p:nvPr/>
              </p:nvSpPr>
              <p:spPr>
                <a:xfrm>
                  <a:off x="381855" y="377975"/>
                  <a:ext cx="101600" cy="11684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13" name="Группа 112"/>
              <p:cNvGrpSpPr/>
              <p:nvPr/>
            </p:nvGrpSpPr>
            <p:grpSpPr>
              <a:xfrm>
                <a:off x="6268" y="639750"/>
                <a:ext cx="362667" cy="438785"/>
                <a:chOff x="6268" y="639750"/>
                <a:chExt cx="362690" cy="438912"/>
              </a:xfrm>
            </p:grpSpPr>
            <p:sp>
              <p:nvSpPr>
                <p:cNvPr id="114" name="Прямоугольник 113"/>
                <p:cNvSpPr/>
                <p:nvPr/>
              </p:nvSpPr>
              <p:spPr>
                <a:xfrm>
                  <a:off x="127278" y="639750"/>
                  <a:ext cx="241680" cy="43891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5" name="Овал 114"/>
                <p:cNvSpPr/>
                <p:nvPr/>
              </p:nvSpPr>
              <p:spPr>
                <a:xfrm>
                  <a:off x="6268" y="776592"/>
                  <a:ext cx="101600" cy="11684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63" name="Группа 62"/>
            <p:cNvGrpSpPr/>
            <p:nvPr/>
          </p:nvGrpSpPr>
          <p:grpSpPr>
            <a:xfrm>
              <a:off x="3025641" y="2223550"/>
              <a:ext cx="1101609" cy="1670051"/>
              <a:chOff x="-11789" y="-1"/>
              <a:chExt cx="762579" cy="1078536"/>
            </a:xfrm>
          </p:grpSpPr>
          <p:grpSp>
            <p:nvGrpSpPr>
              <p:cNvPr id="87" name="Группа 86"/>
              <p:cNvGrpSpPr/>
              <p:nvPr/>
            </p:nvGrpSpPr>
            <p:grpSpPr>
              <a:xfrm rot="5400000">
                <a:off x="280792" y="-109538"/>
                <a:ext cx="189865" cy="408939"/>
                <a:chOff x="280792" y="-109537"/>
                <a:chExt cx="146685" cy="372745"/>
              </a:xfrm>
            </p:grpSpPr>
            <p:grpSp>
              <p:nvGrpSpPr>
                <p:cNvPr id="100" name="Группа 99"/>
                <p:cNvGrpSpPr/>
                <p:nvPr/>
              </p:nvGrpSpPr>
              <p:grpSpPr>
                <a:xfrm flipH="1">
                  <a:off x="280792" y="-109537"/>
                  <a:ext cx="146685" cy="372745"/>
                  <a:chOff x="280792" y="-109537"/>
                  <a:chExt cx="147219" cy="373069"/>
                </a:xfrm>
              </p:grpSpPr>
              <p:grpSp>
                <p:nvGrpSpPr>
                  <p:cNvPr id="102" name="Группа 101"/>
                  <p:cNvGrpSpPr/>
                  <p:nvPr/>
                </p:nvGrpSpPr>
                <p:grpSpPr>
                  <a:xfrm>
                    <a:off x="280792" y="-109537"/>
                    <a:ext cx="147219" cy="180518"/>
                    <a:chOff x="280792" y="-109537"/>
                    <a:chExt cx="257175" cy="276225"/>
                  </a:xfrm>
                </p:grpSpPr>
                <p:sp>
                  <p:nvSpPr>
                    <p:cNvPr id="106" name="Прямоугольник 105"/>
                    <p:cNvSpPr/>
                    <p:nvPr/>
                  </p:nvSpPr>
                  <p:spPr>
                    <a:xfrm>
                      <a:off x="280792" y="-109537"/>
                      <a:ext cx="257175" cy="276225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" name="Скругленный прямоугольник 106"/>
                    <p:cNvSpPr/>
                    <p:nvPr/>
                  </p:nvSpPr>
                  <p:spPr>
                    <a:xfrm>
                      <a:off x="312456" y="-83683"/>
                      <a:ext cx="204770" cy="22242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Блок-схема: узел 107"/>
                    <p:cNvSpPr/>
                    <p:nvPr/>
                  </p:nvSpPr>
                  <p:spPr>
                    <a:xfrm flipH="1">
                      <a:off x="371412" y="-16142"/>
                      <a:ext cx="80157" cy="70018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3" name="Группа 102"/>
                  <p:cNvGrpSpPr/>
                  <p:nvPr/>
                </p:nvGrpSpPr>
                <p:grpSpPr>
                  <a:xfrm flipV="1">
                    <a:off x="280792" y="83192"/>
                    <a:ext cx="146685" cy="180340"/>
                    <a:chOff x="280792" y="83192"/>
                    <a:chExt cx="257175" cy="276225"/>
                  </a:xfrm>
                </p:grpSpPr>
                <p:sp>
                  <p:nvSpPr>
                    <p:cNvPr id="104" name="Прямоугольник 103"/>
                    <p:cNvSpPr/>
                    <p:nvPr/>
                  </p:nvSpPr>
                  <p:spPr>
                    <a:xfrm>
                      <a:off x="280792" y="83192"/>
                      <a:ext cx="257175" cy="276225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" name="Скругленный прямоугольник 104"/>
                    <p:cNvSpPr/>
                    <p:nvPr/>
                  </p:nvSpPr>
                  <p:spPr>
                    <a:xfrm>
                      <a:off x="312458" y="109043"/>
                      <a:ext cx="204770" cy="222420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01" name="Блок-схема: узел 100"/>
                <p:cNvSpPr/>
                <p:nvPr/>
              </p:nvSpPr>
              <p:spPr>
                <a:xfrm>
                  <a:off x="330705" y="155216"/>
                  <a:ext cx="45085" cy="45085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88" name="Группа 87"/>
              <p:cNvGrpSpPr/>
              <p:nvPr/>
            </p:nvGrpSpPr>
            <p:grpSpPr>
              <a:xfrm>
                <a:off x="-11789" y="200838"/>
                <a:ext cx="381492" cy="438912"/>
                <a:chOff x="-11789" y="200838"/>
                <a:chExt cx="381492" cy="438912"/>
              </a:xfrm>
            </p:grpSpPr>
            <p:sp>
              <p:nvSpPr>
                <p:cNvPr id="98" name="Прямоугольник 97"/>
                <p:cNvSpPr/>
                <p:nvPr/>
              </p:nvSpPr>
              <p:spPr>
                <a:xfrm>
                  <a:off x="128023" y="200838"/>
                  <a:ext cx="241680" cy="43891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99" name="Овал 98"/>
                <p:cNvSpPr/>
                <p:nvPr/>
              </p:nvSpPr>
              <p:spPr>
                <a:xfrm>
                  <a:off x="-11789" y="336811"/>
                  <a:ext cx="101600" cy="11684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89" name="Группа 88"/>
              <p:cNvGrpSpPr/>
              <p:nvPr/>
            </p:nvGrpSpPr>
            <p:grpSpPr>
              <a:xfrm rot="10800000">
                <a:off x="381854" y="639624"/>
                <a:ext cx="368935" cy="438785"/>
                <a:chOff x="381854" y="639624"/>
                <a:chExt cx="368958" cy="438912"/>
              </a:xfrm>
            </p:grpSpPr>
            <p:sp>
              <p:nvSpPr>
                <p:cNvPr id="96" name="Прямоугольник 95"/>
                <p:cNvSpPr/>
                <p:nvPr/>
              </p:nvSpPr>
              <p:spPr>
                <a:xfrm>
                  <a:off x="509132" y="639624"/>
                  <a:ext cx="241680" cy="43891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97" name="Овал 96"/>
                <p:cNvSpPr/>
                <p:nvPr/>
              </p:nvSpPr>
              <p:spPr>
                <a:xfrm>
                  <a:off x="381854" y="816761"/>
                  <a:ext cx="101600" cy="11684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0" name="Группа 89"/>
              <p:cNvGrpSpPr/>
              <p:nvPr/>
            </p:nvGrpSpPr>
            <p:grpSpPr>
              <a:xfrm rot="10800000">
                <a:off x="381855" y="200838"/>
                <a:ext cx="368935" cy="438785"/>
                <a:chOff x="381855" y="200838"/>
                <a:chExt cx="368958" cy="438912"/>
              </a:xfrm>
            </p:grpSpPr>
            <p:sp>
              <p:nvSpPr>
                <p:cNvPr id="94" name="Прямоугольник 93"/>
                <p:cNvSpPr/>
                <p:nvPr/>
              </p:nvSpPr>
              <p:spPr>
                <a:xfrm>
                  <a:off x="509133" y="200838"/>
                  <a:ext cx="241680" cy="43891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95" name="Овал 94"/>
                <p:cNvSpPr/>
                <p:nvPr/>
              </p:nvSpPr>
              <p:spPr>
                <a:xfrm>
                  <a:off x="381855" y="377975"/>
                  <a:ext cx="101600" cy="11684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1" name="Группа 90"/>
              <p:cNvGrpSpPr/>
              <p:nvPr/>
            </p:nvGrpSpPr>
            <p:grpSpPr>
              <a:xfrm>
                <a:off x="0" y="639750"/>
                <a:ext cx="368935" cy="438785"/>
                <a:chOff x="0" y="639750"/>
                <a:chExt cx="368958" cy="438912"/>
              </a:xfrm>
            </p:grpSpPr>
            <p:sp>
              <p:nvSpPr>
                <p:cNvPr id="92" name="Прямоугольник 91"/>
                <p:cNvSpPr/>
                <p:nvPr/>
              </p:nvSpPr>
              <p:spPr>
                <a:xfrm>
                  <a:off x="127278" y="639750"/>
                  <a:ext cx="241680" cy="43891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93" name="Овал 92"/>
                <p:cNvSpPr/>
                <p:nvPr/>
              </p:nvSpPr>
              <p:spPr>
                <a:xfrm>
                  <a:off x="0" y="775742"/>
                  <a:ext cx="101600" cy="11684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64" name="Прямоугольник 63"/>
            <p:cNvSpPr/>
            <p:nvPr/>
          </p:nvSpPr>
          <p:spPr>
            <a:xfrm>
              <a:off x="567072" y="2308420"/>
              <a:ext cx="90153" cy="4515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842940" y="2143125"/>
              <a:ext cx="448609" cy="20002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808650" y="2713650"/>
              <a:ext cx="448310" cy="20002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7" name="Надпись 13"/>
            <p:cNvSpPr txBox="1"/>
            <p:nvPr/>
          </p:nvSpPr>
          <p:spPr>
            <a:xfrm>
              <a:off x="714375" y="2371725"/>
              <a:ext cx="1095375" cy="34192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Смотровая</a:t>
              </a:r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415585" y="900112"/>
              <a:ext cx="578386" cy="402220"/>
              <a:chOff x="415585" y="900112"/>
              <a:chExt cx="578386" cy="402220"/>
            </a:xfrm>
          </p:grpSpPr>
          <p:cxnSp>
            <p:nvCxnSpPr>
              <p:cNvPr id="85" name="Прямая соединительная линия 84"/>
              <p:cNvCxnSpPr/>
              <p:nvPr/>
            </p:nvCxnSpPr>
            <p:spPr>
              <a:xfrm flipV="1">
                <a:off x="415585" y="900112"/>
                <a:ext cx="578386" cy="952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 flipV="1">
                <a:off x="416121" y="1292807"/>
                <a:ext cx="577850" cy="952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Группа 68"/>
            <p:cNvGrpSpPr/>
            <p:nvPr/>
          </p:nvGrpSpPr>
          <p:grpSpPr>
            <a:xfrm>
              <a:off x="428717" y="1288253"/>
              <a:ext cx="577850" cy="401967"/>
              <a:chOff x="0" y="0"/>
              <a:chExt cx="578386" cy="402220"/>
            </a:xfrm>
          </p:grpSpPr>
          <p:cxnSp>
            <p:nvCxnSpPr>
              <p:cNvPr id="83" name="Прямая соединительная линия 82"/>
              <p:cNvCxnSpPr/>
              <p:nvPr/>
            </p:nvCxnSpPr>
            <p:spPr>
              <a:xfrm flipV="1">
                <a:off x="0" y="0"/>
                <a:ext cx="578386" cy="952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flipV="1">
                <a:off x="536" y="392695"/>
                <a:ext cx="577850" cy="952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Группа 69"/>
            <p:cNvGrpSpPr/>
            <p:nvPr/>
          </p:nvGrpSpPr>
          <p:grpSpPr>
            <a:xfrm>
              <a:off x="416121" y="1680701"/>
              <a:ext cx="577850" cy="401967"/>
              <a:chOff x="0" y="0"/>
              <a:chExt cx="578386" cy="402220"/>
            </a:xfrm>
          </p:grpSpPr>
          <p:cxnSp>
            <p:nvCxnSpPr>
              <p:cNvPr id="81" name="Прямая соединительная линия 80"/>
              <p:cNvCxnSpPr/>
              <p:nvPr/>
            </p:nvCxnSpPr>
            <p:spPr>
              <a:xfrm flipV="1">
                <a:off x="0" y="0"/>
                <a:ext cx="578386" cy="952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flipV="1">
                <a:off x="536" y="392695"/>
                <a:ext cx="577850" cy="952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1" name="Надпись 16"/>
            <p:cNvSpPr txBox="1"/>
            <p:nvPr/>
          </p:nvSpPr>
          <p:spPr>
            <a:xfrm>
              <a:off x="429253" y="947319"/>
              <a:ext cx="686315" cy="3409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Стойло для КРС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Надпись 17"/>
            <p:cNvSpPr txBox="1"/>
            <p:nvPr/>
          </p:nvSpPr>
          <p:spPr>
            <a:xfrm>
              <a:off x="453542" y="1320394"/>
              <a:ext cx="611991" cy="34381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Загон для МРС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Надпись 18"/>
            <p:cNvSpPr txBox="1"/>
            <p:nvPr/>
          </p:nvSpPr>
          <p:spPr>
            <a:xfrm>
              <a:off x="438912" y="1719072"/>
              <a:ext cx="621792" cy="34381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7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Место для клеток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718786" y="2324653"/>
              <a:ext cx="165735" cy="281979"/>
            </a:xfrm>
            <a:prstGeom prst="rect">
              <a:avLst/>
            </a:prstGeom>
            <a:pattFill prst="wdDnDiag">
              <a:fgClr>
                <a:schemeClr val="bg2">
                  <a:lumMod val="9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5069434" y="1087023"/>
              <a:ext cx="704450" cy="688340"/>
              <a:chOff x="3811980" y="879204"/>
              <a:chExt cx="704450" cy="688340"/>
            </a:xfrm>
          </p:grpSpPr>
          <p:sp>
            <p:nvSpPr>
              <p:cNvPr id="79" name="Прямоугольник 78"/>
              <p:cNvSpPr/>
              <p:nvPr/>
            </p:nvSpPr>
            <p:spPr>
              <a:xfrm>
                <a:off x="3811980" y="1252846"/>
                <a:ext cx="688768" cy="3146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 rot="5400000">
                <a:off x="4015098" y="1066211"/>
                <a:ext cx="688340" cy="31432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76" name="Прямоугольник 75"/>
            <p:cNvSpPr/>
            <p:nvPr/>
          </p:nvSpPr>
          <p:spPr>
            <a:xfrm>
              <a:off x="5818910" y="1145097"/>
              <a:ext cx="83127" cy="5115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7" name="Надпись 23"/>
            <p:cNvSpPr txBox="1"/>
            <p:nvPr/>
          </p:nvSpPr>
          <p:spPr>
            <a:xfrm>
              <a:off x="4465123" y="961900"/>
              <a:ext cx="985652" cy="58189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Место главного эксперта (преподавателя)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Надпись 24"/>
            <p:cNvSpPr txBox="1"/>
            <p:nvPr/>
          </p:nvSpPr>
          <p:spPr>
            <a:xfrm>
              <a:off x="795647" y="3427065"/>
              <a:ext cx="825335" cy="43835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Зона экспертов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3" name="Крест 232"/>
          <p:cNvSpPr/>
          <p:nvPr/>
        </p:nvSpPr>
        <p:spPr>
          <a:xfrm>
            <a:off x="3068012" y="5416651"/>
            <a:ext cx="248920" cy="238125"/>
          </a:xfrm>
          <a:prstGeom prst="plus">
            <a:avLst>
              <a:gd name="adj" fmla="val 37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2" name="Rectangle 231"/>
          <p:cNvSpPr>
            <a:spLocks noChangeArrowheads="1"/>
          </p:cNvSpPr>
          <p:nvPr/>
        </p:nvSpPr>
        <p:spPr bwMode="auto">
          <a:xfrm>
            <a:off x="3744012" y="254700"/>
            <a:ext cx="1216220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План расстановки мебели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Мастерская по компетенции Ветеринария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" name="Rectangle 239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" name="Rectangle 240"/>
          <p:cNvSpPr>
            <a:spLocks noChangeArrowheads="1"/>
          </p:cNvSpPr>
          <p:nvPr/>
        </p:nvSpPr>
        <p:spPr bwMode="auto">
          <a:xfrm>
            <a:off x="3223738" y="55936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ЛОГОТИП, КОТОРЫЙ БУДЕТ РАЗМЕЩЕН В МАСТЕРСКОЙ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59" y="5522804"/>
            <a:ext cx="646738" cy="63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4"/>
            <a:ext cx="2114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8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365125"/>
            <a:ext cx="5867400" cy="1325563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ВИЗУАЛИЗАЦИЯ/МАСТЕРСКАЯ</a:t>
            </a:r>
            <a:endParaRPr lang="ru-RU" sz="1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15" y="1400175"/>
            <a:ext cx="9042400" cy="55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16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ВИЗУАЛИЗАЦИЯ/МАСТЕРСКАЯ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2" y="1016001"/>
            <a:ext cx="9625725" cy="603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57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6228" y="355372"/>
            <a:ext cx="7667171" cy="1325563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ВИЗУАЛИЗАЦИЯ/МАСТЕРСКАЯ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32" y="1685035"/>
            <a:ext cx="9637485" cy="517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6"/>
            <a:ext cx="2114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967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234</Words>
  <Application>Microsoft Office PowerPoint</Application>
  <PresentationFormat>Произвольный</PresentationFormat>
  <Paragraphs>110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Глазуновский  сельскохозяйственный техникум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ВИЗУАЛИЗАЦИЯ/МАСТЕРСКАЯ</vt:lpstr>
      <vt:lpstr>ВИЗУАЛИЗАЦИЯ/МАСТЕРСКАЯ</vt:lpstr>
      <vt:lpstr>ВИЗУАЛИЗАЦИЯ/МАСТЕРСКАЯ</vt:lpstr>
      <vt:lpstr>ВИЗУАЛИЗАЦИЯ/МАСТЕРСКАЯ</vt:lpstr>
      <vt:lpstr>ВИЗУАЛИЗАЦИЯ/МАСТЕРСКАЯ</vt:lpstr>
      <vt:lpstr>ВИЗУАЛИЗАЦИЯ/МАСТЕРСКАЯ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14</cp:revision>
  <dcterms:created xsi:type="dcterms:W3CDTF">2020-04-30T12:56:25Z</dcterms:created>
  <dcterms:modified xsi:type="dcterms:W3CDTF">2020-05-16T09:23:30Z</dcterms:modified>
</cp:coreProperties>
</file>